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emf" ContentType="image/x-emf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2" r:id="rId3"/>
    <p:sldId id="303" r:id="rId5"/>
    <p:sldId id="304" r:id="rId6"/>
    <p:sldId id="325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33" r:id="rId15"/>
    <p:sldId id="334" r:id="rId16"/>
    <p:sldId id="355" r:id="rId17"/>
    <p:sldId id="356" r:id="rId18"/>
    <p:sldId id="358" r:id="rId19"/>
    <p:sldId id="357" r:id="rId20"/>
    <p:sldId id="359" r:id="rId21"/>
    <p:sldId id="360" r:id="rId22"/>
    <p:sldId id="308" r:id="rId23"/>
  </p:sldIdLst>
  <p:sldSz cx="12192000" cy="6858000"/>
  <p:notesSz cx="6858000" cy="9144000"/>
  <p:custDataLst>
    <p:tags r:id="rId2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0194A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-226" y="-264"/>
      </p:cViewPr>
      <p:guideLst>
        <p:guide orient="horz" pos="2167"/>
        <p:guide pos="629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gs" Target="tags/tag40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wdp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C5A01-9D17-4D0E-A4CA-BF7BA6EB2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8275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Go to the Master Slides for editing / </a:t>
            </a:r>
            <a:r>
              <a:rPr lang="en-US" b="1" dirty="0"/>
              <a:t>View</a:t>
            </a:r>
            <a:r>
              <a:rPr lang="en-US" b="1" baseline="0" dirty="0"/>
              <a:t> Tab &gt; Slide Master &gt; Edit &gt; Close Master View &gt; Done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36486-6481-4517-93D6-377984602E0D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8EDA8-AA38-4EC8-A4A2-C9E52DD3CC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8EDA8-AA38-4EC8-A4A2-C9E52DD3CC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pc="0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8275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Go to the Master Slides for editing / </a:t>
            </a:r>
            <a:r>
              <a:rPr lang="en-US" b="1" dirty="0"/>
              <a:t>View</a:t>
            </a:r>
            <a:r>
              <a:rPr lang="en-US" b="1" baseline="0" dirty="0"/>
              <a:t> Tab &gt; Slide Master &gt; Edit &gt; Close Master View &gt; Done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8275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C936486-6481-4517-93D6-377984602E0D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8EDA8-AA38-4EC8-A4A2-C9E52DD3CC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8EDA8-AA38-4EC8-A4A2-C9E52DD3CC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8EDA8-AA38-4EC8-A4A2-C9E52DD3CC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66DA4-DC5B-4171-A226-591CC3A60A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43_Content with Chart">
    <p:bg>
      <p:bgPr>
        <a:gradFill>
          <a:gsLst>
            <a:gs pos="40000">
              <a:schemeClr val="tx2">
                <a:lumMod val="60000"/>
                <a:lumOff val="40000"/>
              </a:schemeClr>
            </a:gs>
            <a:gs pos="0">
              <a:schemeClr val="tx2">
                <a:lumMod val="20000"/>
                <a:lumOff val="8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69_Content with Ico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Текст 7"/>
          <p:cNvSpPr>
            <a:spLocks noGrp="1"/>
          </p:cNvSpPr>
          <p:nvPr>
            <p:ph type="body" sz="quarter" idx="159" hasCustomPrompt="1"/>
          </p:nvPr>
        </p:nvSpPr>
        <p:spPr>
          <a:xfrm>
            <a:off x="1225711" y="1048518"/>
            <a:ext cx="2097560" cy="2164785"/>
          </a:xfrm>
          <a:prstGeom prst="rect">
            <a:avLst/>
          </a:prstGeom>
          <a:solidFill>
            <a:schemeClr val="bg1"/>
          </a:solidFill>
          <a:effectLst>
            <a:outerShdw blurRad="1270000" dist="889000" dir="300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lIns="179996" tIns="0" rIns="179996" bIns="143996" anchor="b" anchorCtr="0">
            <a:noAutofit/>
          </a:bodyPr>
          <a:lstStyle>
            <a:lvl1pPr algn="ctr">
              <a:lnSpc>
                <a:spcPct val="150000"/>
              </a:lnSpc>
              <a:spcBef>
                <a:spcPts val="0"/>
              </a:spcBef>
              <a:defRPr lang="en-US" sz="1100" b="0" i="0" spc="200" baseline="0" smtClean="0"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WRITE CAPTION HERE</a:t>
            </a:r>
            <a:endParaRPr lang="en-US" dirty="0"/>
          </a:p>
        </p:txBody>
      </p:sp>
      <p:sp>
        <p:nvSpPr>
          <p:cNvPr id="660" name="Текст 7"/>
          <p:cNvSpPr>
            <a:spLocks noGrp="1"/>
          </p:cNvSpPr>
          <p:nvPr>
            <p:ph type="body" sz="quarter" idx="160" hasCustomPrompt="1"/>
          </p:nvPr>
        </p:nvSpPr>
        <p:spPr>
          <a:xfrm>
            <a:off x="3773984" y="1048518"/>
            <a:ext cx="2097560" cy="2164785"/>
          </a:xfrm>
          <a:prstGeom prst="rect">
            <a:avLst/>
          </a:prstGeom>
          <a:solidFill>
            <a:schemeClr val="bg1"/>
          </a:solidFill>
          <a:effectLst>
            <a:outerShdw blurRad="1270000" dist="889000" dir="300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lIns="179996" tIns="0" rIns="179996" bIns="143996" anchor="b" anchorCtr="0">
            <a:noAutofit/>
          </a:bodyPr>
          <a:lstStyle>
            <a:lvl1pPr algn="ctr">
              <a:lnSpc>
                <a:spcPct val="150000"/>
              </a:lnSpc>
              <a:spcBef>
                <a:spcPts val="0"/>
              </a:spcBef>
              <a:defRPr lang="en-US" sz="1100" b="0" i="0" spc="200" baseline="0" smtClean="0"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WRITE CAPTION HERE</a:t>
            </a:r>
            <a:endParaRPr lang="en-US" dirty="0"/>
          </a:p>
        </p:txBody>
      </p:sp>
      <p:sp>
        <p:nvSpPr>
          <p:cNvPr id="661" name="Текст 7"/>
          <p:cNvSpPr>
            <a:spLocks noGrp="1"/>
          </p:cNvSpPr>
          <p:nvPr>
            <p:ph type="body" sz="quarter" idx="161" hasCustomPrompt="1"/>
          </p:nvPr>
        </p:nvSpPr>
        <p:spPr>
          <a:xfrm>
            <a:off x="6313235" y="1048518"/>
            <a:ext cx="2097560" cy="2168853"/>
          </a:xfrm>
          <a:prstGeom prst="rect">
            <a:avLst/>
          </a:prstGeom>
          <a:solidFill>
            <a:schemeClr val="bg1"/>
          </a:solidFill>
          <a:effectLst>
            <a:outerShdw blurRad="1270000" dist="889000" dir="300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lIns="179996" tIns="0" rIns="179996" bIns="143996" anchor="b" anchorCtr="0">
            <a:noAutofit/>
          </a:bodyPr>
          <a:lstStyle>
            <a:lvl1pPr algn="ctr">
              <a:lnSpc>
                <a:spcPct val="150000"/>
              </a:lnSpc>
              <a:spcBef>
                <a:spcPts val="0"/>
              </a:spcBef>
              <a:defRPr lang="en-US" sz="1100" b="0" i="0" spc="200" baseline="0" smtClean="0"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WRITE CAPTION HERE</a:t>
            </a:r>
            <a:endParaRPr lang="en-US" dirty="0"/>
          </a:p>
        </p:txBody>
      </p:sp>
      <p:sp>
        <p:nvSpPr>
          <p:cNvPr id="662" name="Текст 7"/>
          <p:cNvSpPr>
            <a:spLocks noGrp="1"/>
          </p:cNvSpPr>
          <p:nvPr>
            <p:ph type="body" sz="quarter" idx="162" hasCustomPrompt="1"/>
          </p:nvPr>
        </p:nvSpPr>
        <p:spPr>
          <a:xfrm>
            <a:off x="8856220" y="1048518"/>
            <a:ext cx="2097560" cy="2177764"/>
          </a:xfrm>
          <a:prstGeom prst="rect">
            <a:avLst/>
          </a:prstGeom>
          <a:solidFill>
            <a:schemeClr val="bg1"/>
          </a:solidFill>
          <a:effectLst>
            <a:outerShdw blurRad="1270000" dist="889000" dir="300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lIns="179996" tIns="0" rIns="179996" bIns="143996" anchor="b" anchorCtr="0">
            <a:noAutofit/>
          </a:bodyPr>
          <a:lstStyle>
            <a:lvl1pPr algn="ctr">
              <a:lnSpc>
                <a:spcPct val="150000"/>
              </a:lnSpc>
              <a:spcBef>
                <a:spcPts val="0"/>
              </a:spcBef>
              <a:defRPr lang="en-US" sz="1100" b="0" i="0" spc="200" baseline="0" smtClean="0"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WRITE CAPTION HERE</a:t>
            </a:r>
            <a:endParaRPr lang="en-US" dirty="0"/>
          </a:p>
        </p:txBody>
      </p:sp>
      <p:sp>
        <p:nvSpPr>
          <p:cNvPr id="181" name="Текст 7"/>
          <p:cNvSpPr>
            <a:spLocks noGrp="1"/>
          </p:cNvSpPr>
          <p:nvPr>
            <p:ph type="body" sz="quarter" idx="163" hasCustomPrompt="1"/>
          </p:nvPr>
        </p:nvSpPr>
        <p:spPr>
          <a:xfrm>
            <a:off x="1225711" y="3610949"/>
            <a:ext cx="2097560" cy="2164785"/>
          </a:xfrm>
          <a:prstGeom prst="rect">
            <a:avLst/>
          </a:prstGeom>
          <a:solidFill>
            <a:schemeClr val="bg1"/>
          </a:solidFill>
          <a:effectLst>
            <a:outerShdw blurRad="1270000" dist="889000" dir="300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lIns="179996" tIns="0" rIns="179996" bIns="143996" anchor="b" anchorCtr="0">
            <a:noAutofit/>
          </a:bodyPr>
          <a:lstStyle>
            <a:lvl1pPr algn="ctr">
              <a:lnSpc>
                <a:spcPct val="150000"/>
              </a:lnSpc>
              <a:spcBef>
                <a:spcPts val="0"/>
              </a:spcBef>
              <a:defRPr lang="en-US" sz="1100" b="0" i="0" spc="200" baseline="0" smtClean="0"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WRITE CAPTION HERE</a:t>
            </a:r>
            <a:endParaRPr lang="en-US" dirty="0"/>
          </a:p>
        </p:txBody>
      </p:sp>
      <p:sp>
        <p:nvSpPr>
          <p:cNvPr id="182" name="Текст 7"/>
          <p:cNvSpPr>
            <a:spLocks noGrp="1"/>
          </p:cNvSpPr>
          <p:nvPr>
            <p:ph type="body" sz="quarter" idx="164" hasCustomPrompt="1"/>
          </p:nvPr>
        </p:nvSpPr>
        <p:spPr>
          <a:xfrm>
            <a:off x="3773984" y="3610949"/>
            <a:ext cx="2097560" cy="2164785"/>
          </a:xfrm>
          <a:prstGeom prst="rect">
            <a:avLst/>
          </a:prstGeom>
          <a:solidFill>
            <a:schemeClr val="bg1"/>
          </a:solidFill>
          <a:effectLst>
            <a:outerShdw blurRad="1270000" dist="889000" dir="300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lIns="179996" tIns="0" rIns="179996" bIns="143996" anchor="b" anchorCtr="0">
            <a:noAutofit/>
          </a:bodyPr>
          <a:lstStyle>
            <a:lvl1pPr algn="ctr">
              <a:lnSpc>
                <a:spcPct val="150000"/>
              </a:lnSpc>
              <a:spcBef>
                <a:spcPts val="0"/>
              </a:spcBef>
              <a:defRPr lang="en-US" sz="1100" b="0" i="0" spc="200" baseline="0" smtClean="0"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WRITE CAPTION HERE</a:t>
            </a:r>
            <a:endParaRPr lang="en-US" dirty="0"/>
          </a:p>
        </p:txBody>
      </p:sp>
      <p:sp>
        <p:nvSpPr>
          <p:cNvPr id="183" name="Текст 7"/>
          <p:cNvSpPr>
            <a:spLocks noGrp="1"/>
          </p:cNvSpPr>
          <p:nvPr>
            <p:ph type="body" sz="quarter" idx="165" hasCustomPrompt="1"/>
          </p:nvPr>
        </p:nvSpPr>
        <p:spPr>
          <a:xfrm>
            <a:off x="6313235" y="3610948"/>
            <a:ext cx="2097560" cy="2168853"/>
          </a:xfrm>
          <a:prstGeom prst="rect">
            <a:avLst/>
          </a:prstGeom>
          <a:solidFill>
            <a:schemeClr val="bg1"/>
          </a:solidFill>
          <a:effectLst>
            <a:outerShdw blurRad="1270000" dist="889000" dir="300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lIns="179996" tIns="0" rIns="179996" bIns="143996" anchor="b" anchorCtr="0">
            <a:noAutofit/>
          </a:bodyPr>
          <a:lstStyle>
            <a:lvl1pPr algn="ctr">
              <a:lnSpc>
                <a:spcPct val="150000"/>
              </a:lnSpc>
              <a:spcBef>
                <a:spcPts val="0"/>
              </a:spcBef>
              <a:defRPr lang="en-US" sz="1100" b="0" i="0" spc="200" baseline="0" smtClean="0"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WRITE CAPTION HERE</a:t>
            </a:r>
            <a:endParaRPr lang="en-US" dirty="0"/>
          </a:p>
        </p:txBody>
      </p:sp>
      <p:sp>
        <p:nvSpPr>
          <p:cNvPr id="184" name="Текст 7"/>
          <p:cNvSpPr>
            <a:spLocks noGrp="1"/>
          </p:cNvSpPr>
          <p:nvPr>
            <p:ph type="body" sz="quarter" idx="166" hasCustomPrompt="1"/>
          </p:nvPr>
        </p:nvSpPr>
        <p:spPr>
          <a:xfrm>
            <a:off x="8856220" y="3610949"/>
            <a:ext cx="2097560" cy="2177764"/>
          </a:xfrm>
          <a:prstGeom prst="rect">
            <a:avLst/>
          </a:prstGeom>
          <a:solidFill>
            <a:schemeClr val="bg1"/>
          </a:solidFill>
          <a:effectLst>
            <a:outerShdw blurRad="1270000" dist="889000" dir="3000000" algn="tl" rotWithShape="0">
              <a:schemeClr val="tx2">
                <a:lumMod val="50000"/>
                <a:alpha val="40000"/>
              </a:schemeClr>
            </a:outerShdw>
          </a:effectLst>
        </p:spPr>
        <p:txBody>
          <a:bodyPr lIns="179996" tIns="0" rIns="179996" bIns="143996" anchor="b" anchorCtr="0">
            <a:noAutofit/>
          </a:bodyPr>
          <a:lstStyle>
            <a:lvl1pPr algn="ctr">
              <a:lnSpc>
                <a:spcPct val="150000"/>
              </a:lnSpc>
              <a:spcBef>
                <a:spcPts val="0"/>
              </a:spcBef>
              <a:defRPr lang="en-US" sz="1100" b="0" i="0" spc="200" baseline="0" smtClean="0"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WRITE CAPTION HERE</a:t>
            </a:r>
            <a:endParaRPr lang="en-US" dirty="0"/>
          </a:p>
        </p:txBody>
      </p:sp>
      <p:sp>
        <p:nvSpPr>
          <p:cNvPr id="10" name="Shape 58"/>
          <p:cNvSpPr>
            <a:spLocks noGrp="1"/>
          </p:cNvSpPr>
          <p:nvPr>
            <p:ph type="sldNum" sz="quarter" idx="2"/>
          </p:nvPr>
        </p:nvSpPr>
        <p:spPr>
          <a:xfrm>
            <a:off x="0" y="6285243"/>
            <a:ext cx="1016000" cy="572715"/>
          </a:xfrm>
          <a:prstGeom prst="rect">
            <a:avLst/>
          </a:prstGeom>
        </p:spPr>
        <p:txBody>
          <a:bodyPr lIns="121917" tIns="60958" rIns="121917" bIns="60958" anchor="ctr" anchorCtr="0"/>
          <a:lstStyle>
            <a:lvl1pPr algn="ctr">
              <a:defRPr sz="1100">
                <a:solidFill>
                  <a:schemeClr val="tx1"/>
                </a:solidFill>
                <a:latin typeface="+mn-lt"/>
              </a:defRPr>
            </a:lvl1pPr>
          </a:lstStyle>
          <a:p>
            <a:fld id="{86CB4B4D-7CA3-9044-876B-883B54F8677D}" type="slidenum">
              <a:rPr lang="uk-UA" smtClean="0"/>
            </a:fld>
            <a:endParaRPr lang="uk-UA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2657474"/>
            <a:ext cx="7438597" cy="147404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 algn="l">
              <a:buNone/>
              <a:defRPr sz="4000"/>
            </a:lvl1pPr>
          </a:lstStyle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0" y="4257247"/>
            <a:ext cx="7438597" cy="42524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 algn="l">
              <a:buNone/>
              <a:defRPr sz="2000"/>
            </a:lvl1pPr>
          </a:lstStyle>
          <a:p>
            <a:pPr lvl="0"/>
            <a:r>
              <a:rPr lang="en-US" altLang="zh-CN" dirty="0"/>
              <a:t>Click to edit Master subtitle style</a:t>
            </a:r>
            <a:endParaRPr lang="en-US" altLang="zh-CN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704850" y="5934771"/>
            <a:ext cx="2061210" cy="3108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200" dirty="0">
                <a:solidFill>
                  <a:schemeClr val="bg1">
                    <a:lumMod val="85000"/>
                    <a:alpha val="60000"/>
                  </a:schemeClr>
                </a:solidFill>
              </a:rPr>
              <a:t>www.islide.cc</a:t>
            </a:r>
            <a:endParaRPr lang="en-US" altLang="en-US" sz="1200" dirty="0">
              <a:solidFill>
                <a:schemeClr val="bg1">
                  <a:lumMod val="85000"/>
                  <a:alpha val="60000"/>
                </a:schemeClr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9" hasCustomPrompt="1"/>
          </p:nvPr>
        </p:nvSpPr>
        <p:spPr>
          <a:xfrm>
            <a:off x="8721090" y="5926511"/>
            <a:ext cx="2747010" cy="2962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altLang="zh-CN" sz="1200" dirty="0">
                <a:solidFill>
                  <a:schemeClr val="bg1">
                    <a:lumMod val="85000"/>
                    <a:alpha val="60000"/>
                  </a:schemeClr>
                </a:solidFill>
              </a:rPr>
              <a:t>Speaker name and title</a:t>
            </a:r>
            <a:endParaRPr lang="en-US" altLang="zh-CN" sz="1200" dirty="0">
              <a:solidFill>
                <a:schemeClr val="bg1">
                  <a:lumMod val="85000"/>
                  <a:alpha val="60000"/>
                </a:schemeClr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1_Content &amp; Image">
    <p:bg>
      <p:bgPr>
        <a:gradFill>
          <a:gsLst>
            <a:gs pos="100000">
              <a:schemeClr val="tx2">
                <a:lumMod val="60000"/>
                <a:lumOff val="40000"/>
              </a:schemeClr>
            </a:gs>
            <a:gs pos="0">
              <a:schemeClr val="tx2">
                <a:lumMod val="20000"/>
                <a:lumOff val="8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 userDrawn="1"/>
        </p:nvSpPr>
        <p:spPr>
          <a:xfrm>
            <a:off x="2091056" y="80284"/>
            <a:ext cx="1755688" cy="6297656"/>
          </a:xfrm>
          <a:prstGeom prst="roundRect">
            <a:avLst>
              <a:gd name="adj" fmla="val 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outerShdw blurRad="1270000" dist="889000" dir="8100000" algn="tl" rotWithShape="0">
              <a:schemeClr val="tx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sp>
        <p:nvSpPr>
          <p:cNvPr id="15" name="Shape 613"/>
          <p:cNvSpPr>
            <a:spLocks noGrp="1"/>
          </p:cNvSpPr>
          <p:nvPr>
            <p:ph type="pic" sz="quarter" idx="55" hasCustomPrompt="1"/>
          </p:nvPr>
        </p:nvSpPr>
        <p:spPr>
          <a:xfrm>
            <a:off x="2031997" y="80284"/>
            <a:ext cx="4064003" cy="6858000"/>
          </a:xfrm>
          <a:prstGeom prst="rect">
            <a:avLst/>
          </a:prstGeom>
          <a:solidFill>
            <a:schemeClr val="tx1">
              <a:alpha val="10000"/>
            </a:schemeClr>
          </a:solidFill>
          <a:effectLst/>
        </p:spPr>
        <p:txBody>
          <a:bodyPr lIns="45719" tIns="22859" rIns="45719" bIns="22859" anchor="ctr">
            <a:noAutofit/>
          </a:bodyPr>
          <a:lstStyle>
            <a:lvl1pPr marL="0" marR="0" indent="0" algn="ctr" defTabSz="453390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Tx/>
              <a:buSzPct val="100000"/>
              <a:buFontTx/>
              <a:buNone/>
              <a:defRPr sz="1200" spc="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Drag &amp; Drop your image here</a:t>
            </a:r>
            <a:endParaRPr lang="en-US" dirty="0"/>
          </a:p>
          <a:p>
            <a:endParaRPr dirty="0"/>
          </a:p>
        </p:txBody>
      </p:sp>
      <p:sp>
        <p:nvSpPr>
          <p:cNvPr id="16" name="Shape 17"/>
          <p:cNvSpPr>
            <a:spLocks noGrp="1"/>
          </p:cNvSpPr>
          <p:nvPr>
            <p:ph type="body" sz="quarter" idx="142" hasCustomPrompt="1"/>
          </p:nvPr>
        </p:nvSpPr>
        <p:spPr>
          <a:xfrm>
            <a:off x="1016000" y="1703270"/>
            <a:ext cx="5080000" cy="3436501"/>
          </a:xfrm>
          <a:prstGeom prst="rect">
            <a:avLst/>
          </a:prstGeom>
        </p:spPr>
        <p:txBody>
          <a:bodyPr wrap="square" lIns="0" tIns="0" rIns="0" bIns="0" anchor="t" anchorCtr="0">
            <a:normAutofit/>
          </a:bodyPr>
          <a:lstStyle>
            <a:lvl1pPr algn="l" defTabSz="914400">
              <a:lnSpc>
                <a:spcPct val="100000"/>
              </a:lnSpc>
              <a:spcBef>
                <a:spcPts val="0"/>
              </a:spcBef>
              <a:defRPr sz="4800" b="1" spc="-10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</a:lstStyle>
          <a:p>
            <a:r>
              <a:rPr lang="nl-NL" dirty="0"/>
              <a:t>H2 Title here</a:t>
            </a:r>
            <a:endParaRPr lang="nl-NL" dirty="0"/>
          </a:p>
        </p:txBody>
      </p:sp>
      <p:sp>
        <p:nvSpPr>
          <p:cNvPr id="18" name="Shape 58"/>
          <p:cNvSpPr>
            <a:spLocks noGrp="1"/>
          </p:cNvSpPr>
          <p:nvPr>
            <p:ph type="sldNum" sz="quarter" idx="2"/>
          </p:nvPr>
        </p:nvSpPr>
        <p:spPr>
          <a:xfrm>
            <a:off x="0" y="6285243"/>
            <a:ext cx="1016000" cy="572715"/>
          </a:xfrm>
          <a:prstGeom prst="rect">
            <a:avLst/>
          </a:prstGeom>
        </p:spPr>
        <p:txBody>
          <a:bodyPr lIns="121917" tIns="60958" rIns="121917" bIns="60958" anchor="ctr" anchorCtr="0"/>
          <a:lstStyle>
            <a:lvl1pPr algn="ctr">
              <a:defRPr sz="1100">
                <a:solidFill>
                  <a:schemeClr val="tx1"/>
                </a:solidFill>
                <a:latin typeface="+mn-lt"/>
              </a:defRPr>
            </a:lvl1pPr>
          </a:lstStyle>
          <a:p>
            <a:fld id="{86CB4B4D-7CA3-9044-876B-883B54F8677D}" type="slidenum">
              <a:rPr lang="uk-UA" smtClean="0"/>
            </a:fld>
            <a:endParaRPr lang="uk-UA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62_Content with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89_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Freeform 191"/>
          <p:cNvSpPr>
            <a:spLocks noChangeAspect="1"/>
          </p:cNvSpPr>
          <p:nvPr userDrawn="1"/>
        </p:nvSpPr>
        <p:spPr>
          <a:xfrm>
            <a:off x="1016000" y="581863"/>
            <a:ext cx="2835000" cy="5670000"/>
          </a:xfrm>
          <a:custGeom>
            <a:avLst/>
            <a:gdLst>
              <a:gd name="connsiteX0" fmla="*/ 5670000 w 5670000"/>
              <a:gd name="connsiteY0" fmla="*/ 0 h 11340000"/>
              <a:gd name="connsiteX1" fmla="*/ 5670000 w 5670000"/>
              <a:gd name="connsiteY1" fmla="*/ 360000 h 11340000"/>
              <a:gd name="connsiteX2" fmla="*/ 360000 w 5670000"/>
              <a:gd name="connsiteY2" fmla="*/ 5670000 h 11340000"/>
              <a:gd name="connsiteX3" fmla="*/ 5670000 w 5670000"/>
              <a:gd name="connsiteY3" fmla="*/ 10980000 h 11340000"/>
              <a:gd name="connsiteX4" fmla="*/ 5670000 w 5670000"/>
              <a:gd name="connsiteY4" fmla="*/ 11340000 h 11340000"/>
              <a:gd name="connsiteX5" fmla="*/ 0 w 5670000"/>
              <a:gd name="connsiteY5" fmla="*/ 5670000 h 11340000"/>
              <a:gd name="connsiteX6" fmla="*/ 5670000 w 5670000"/>
              <a:gd name="connsiteY6" fmla="*/ 0 h 113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70000" h="11340000">
                <a:moveTo>
                  <a:pt x="5670000" y="0"/>
                </a:moveTo>
                <a:lnTo>
                  <a:pt x="5670000" y="360000"/>
                </a:lnTo>
                <a:cubicBezTo>
                  <a:pt x="2737368" y="360000"/>
                  <a:pt x="360000" y="2737368"/>
                  <a:pt x="360000" y="5670000"/>
                </a:cubicBezTo>
                <a:cubicBezTo>
                  <a:pt x="360000" y="8602632"/>
                  <a:pt x="2737368" y="10980000"/>
                  <a:pt x="5670000" y="10980000"/>
                </a:cubicBezTo>
                <a:lnTo>
                  <a:pt x="5670000" y="11340000"/>
                </a:lnTo>
                <a:cubicBezTo>
                  <a:pt x="2538545" y="11340000"/>
                  <a:pt x="0" y="8801455"/>
                  <a:pt x="0" y="5670000"/>
                </a:cubicBezTo>
                <a:cubicBezTo>
                  <a:pt x="0" y="2538545"/>
                  <a:pt x="2538545" y="0"/>
                  <a:pt x="5670000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190" name="Freeform 189"/>
          <p:cNvSpPr>
            <a:spLocks noChangeAspect="1"/>
          </p:cNvSpPr>
          <p:nvPr userDrawn="1"/>
        </p:nvSpPr>
        <p:spPr>
          <a:xfrm>
            <a:off x="1286000" y="851821"/>
            <a:ext cx="2565000" cy="5130000"/>
          </a:xfrm>
          <a:custGeom>
            <a:avLst/>
            <a:gdLst>
              <a:gd name="connsiteX0" fmla="*/ 5130000 w 5130000"/>
              <a:gd name="connsiteY0" fmla="*/ 0 h 10260000"/>
              <a:gd name="connsiteX1" fmla="*/ 5130000 w 5130000"/>
              <a:gd name="connsiteY1" fmla="*/ 360000 h 10260000"/>
              <a:gd name="connsiteX2" fmla="*/ 360000 w 5130000"/>
              <a:gd name="connsiteY2" fmla="*/ 5130000 h 10260000"/>
              <a:gd name="connsiteX3" fmla="*/ 5130000 w 5130000"/>
              <a:gd name="connsiteY3" fmla="*/ 9900000 h 10260000"/>
              <a:gd name="connsiteX4" fmla="*/ 5130000 w 5130000"/>
              <a:gd name="connsiteY4" fmla="*/ 10260000 h 10260000"/>
              <a:gd name="connsiteX5" fmla="*/ 0 w 5130000"/>
              <a:gd name="connsiteY5" fmla="*/ 5130000 h 10260000"/>
              <a:gd name="connsiteX6" fmla="*/ 5130000 w 5130000"/>
              <a:gd name="connsiteY6" fmla="*/ 0 h 10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30000" h="10260000">
                <a:moveTo>
                  <a:pt x="5130000" y="0"/>
                </a:moveTo>
                <a:lnTo>
                  <a:pt x="5130000" y="360000"/>
                </a:lnTo>
                <a:cubicBezTo>
                  <a:pt x="2495603" y="360000"/>
                  <a:pt x="360000" y="2495603"/>
                  <a:pt x="360000" y="5130000"/>
                </a:cubicBezTo>
                <a:cubicBezTo>
                  <a:pt x="360000" y="7764398"/>
                  <a:pt x="2495603" y="9900000"/>
                  <a:pt x="5130000" y="9900000"/>
                </a:cubicBezTo>
                <a:lnTo>
                  <a:pt x="5130000" y="10260000"/>
                </a:lnTo>
                <a:cubicBezTo>
                  <a:pt x="2296779" y="10260000"/>
                  <a:pt x="0" y="7963221"/>
                  <a:pt x="0" y="5130000"/>
                </a:cubicBezTo>
                <a:cubicBezTo>
                  <a:pt x="0" y="2296779"/>
                  <a:pt x="2296779" y="0"/>
                  <a:pt x="5130000" y="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188" name="Freeform 187"/>
          <p:cNvSpPr>
            <a:spLocks noChangeAspect="1"/>
          </p:cNvSpPr>
          <p:nvPr userDrawn="1"/>
        </p:nvSpPr>
        <p:spPr>
          <a:xfrm>
            <a:off x="1556000" y="1121863"/>
            <a:ext cx="2295000" cy="4590000"/>
          </a:xfrm>
          <a:custGeom>
            <a:avLst/>
            <a:gdLst>
              <a:gd name="connsiteX0" fmla="*/ 4590000 w 4590000"/>
              <a:gd name="connsiteY0" fmla="*/ 0 h 9180000"/>
              <a:gd name="connsiteX1" fmla="*/ 4590000 w 4590000"/>
              <a:gd name="connsiteY1" fmla="*/ 360000 h 9180000"/>
              <a:gd name="connsiteX2" fmla="*/ 360000 w 4590000"/>
              <a:gd name="connsiteY2" fmla="*/ 4590000 h 9180000"/>
              <a:gd name="connsiteX3" fmla="*/ 4590000 w 4590000"/>
              <a:gd name="connsiteY3" fmla="*/ 8820000 h 9180000"/>
              <a:gd name="connsiteX4" fmla="*/ 4590000 w 4590000"/>
              <a:gd name="connsiteY4" fmla="*/ 9180000 h 9180000"/>
              <a:gd name="connsiteX5" fmla="*/ 0 w 4590000"/>
              <a:gd name="connsiteY5" fmla="*/ 4590000 h 9180000"/>
              <a:gd name="connsiteX6" fmla="*/ 4590000 w 4590000"/>
              <a:gd name="connsiteY6" fmla="*/ 0 h 9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90000" h="9180000">
                <a:moveTo>
                  <a:pt x="4590000" y="0"/>
                </a:moveTo>
                <a:lnTo>
                  <a:pt x="4590000" y="360000"/>
                </a:lnTo>
                <a:cubicBezTo>
                  <a:pt x="2253836" y="360000"/>
                  <a:pt x="360000" y="2253836"/>
                  <a:pt x="360000" y="4590000"/>
                </a:cubicBezTo>
                <a:cubicBezTo>
                  <a:pt x="360000" y="6926164"/>
                  <a:pt x="2253836" y="8820000"/>
                  <a:pt x="4590000" y="8820000"/>
                </a:cubicBezTo>
                <a:lnTo>
                  <a:pt x="4590000" y="9180000"/>
                </a:lnTo>
                <a:cubicBezTo>
                  <a:pt x="2055013" y="9180000"/>
                  <a:pt x="0" y="7124987"/>
                  <a:pt x="0" y="4590000"/>
                </a:cubicBezTo>
                <a:cubicBezTo>
                  <a:pt x="0" y="2055014"/>
                  <a:pt x="2055013" y="0"/>
                  <a:pt x="4590000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186" name="Freeform 185"/>
          <p:cNvSpPr>
            <a:spLocks noChangeAspect="1"/>
          </p:cNvSpPr>
          <p:nvPr userDrawn="1"/>
        </p:nvSpPr>
        <p:spPr>
          <a:xfrm>
            <a:off x="1826000" y="1391863"/>
            <a:ext cx="2025000" cy="4050000"/>
          </a:xfrm>
          <a:custGeom>
            <a:avLst/>
            <a:gdLst>
              <a:gd name="connsiteX0" fmla="*/ 4050000 w 4050000"/>
              <a:gd name="connsiteY0" fmla="*/ 0 h 8100000"/>
              <a:gd name="connsiteX1" fmla="*/ 4050000 w 4050000"/>
              <a:gd name="connsiteY1" fmla="*/ 358584 h 8100000"/>
              <a:gd name="connsiteX2" fmla="*/ 360000 w 4050000"/>
              <a:gd name="connsiteY2" fmla="*/ 4048585 h 8100000"/>
              <a:gd name="connsiteX3" fmla="*/ 4050000 w 4050000"/>
              <a:gd name="connsiteY3" fmla="*/ 7738584 h 8100000"/>
              <a:gd name="connsiteX4" fmla="*/ 4050000 w 4050000"/>
              <a:gd name="connsiteY4" fmla="*/ 8100000 h 8100000"/>
              <a:gd name="connsiteX5" fmla="*/ 0 w 4050000"/>
              <a:gd name="connsiteY5" fmla="*/ 4050000 h 8100000"/>
              <a:gd name="connsiteX6" fmla="*/ 4050000 w 4050000"/>
              <a:gd name="connsiteY6" fmla="*/ 0 h 81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50000" h="8100000">
                <a:moveTo>
                  <a:pt x="4050000" y="0"/>
                </a:moveTo>
                <a:lnTo>
                  <a:pt x="4050000" y="358584"/>
                </a:lnTo>
                <a:cubicBezTo>
                  <a:pt x="2012069" y="358584"/>
                  <a:pt x="360000" y="2010654"/>
                  <a:pt x="360000" y="4048585"/>
                </a:cubicBezTo>
                <a:cubicBezTo>
                  <a:pt x="360000" y="6086515"/>
                  <a:pt x="2012069" y="7738584"/>
                  <a:pt x="4050000" y="7738584"/>
                </a:cubicBezTo>
                <a:lnTo>
                  <a:pt x="4050000" y="8100000"/>
                </a:lnTo>
                <a:cubicBezTo>
                  <a:pt x="1813247" y="8100000"/>
                  <a:pt x="0" y="6286753"/>
                  <a:pt x="0" y="4050000"/>
                </a:cubicBezTo>
                <a:cubicBezTo>
                  <a:pt x="0" y="1813247"/>
                  <a:pt x="1813247" y="0"/>
                  <a:pt x="405000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184" name="Freeform 183"/>
          <p:cNvSpPr>
            <a:spLocks noChangeAspect="1"/>
          </p:cNvSpPr>
          <p:nvPr userDrawn="1"/>
        </p:nvSpPr>
        <p:spPr>
          <a:xfrm>
            <a:off x="2096000" y="1661863"/>
            <a:ext cx="1755000" cy="3510000"/>
          </a:xfrm>
          <a:custGeom>
            <a:avLst/>
            <a:gdLst>
              <a:gd name="connsiteX0" fmla="*/ 3510000 w 3510000"/>
              <a:gd name="connsiteY0" fmla="*/ 0 h 7020000"/>
              <a:gd name="connsiteX1" fmla="*/ 3510000 w 3510000"/>
              <a:gd name="connsiteY1" fmla="*/ 360310 h 7020000"/>
              <a:gd name="connsiteX2" fmla="*/ 3503862 w 3510000"/>
              <a:gd name="connsiteY2" fmla="*/ 360000 h 7020000"/>
              <a:gd name="connsiteX3" fmla="*/ 353863 w 3510000"/>
              <a:gd name="connsiteY3" fmla="*/ 3510000 h 7020000"/>
              <a:gd name="connsiteX4" fmla="*/ 3503862 w 3510000"/>
              <a:gd name="connsiteY4" fmla="*/ 6660000 h 7020000"/>
              <a:gd name="connsiteX5" fmla="*/ 3510000 w 3510000"/>
              <a:gd name="connsiteY5" fmla="*/ 6659690 h 7020000"/>
              <a:gd name="connsiteX6" fmla="*/ 3510000 w 3510000"/>
              <a:gd name="connsiteY6" fmla="*/ 7020000 h 7020000"/>
              <a:gd name="connsiteX7" fmla="*/ 0 w 3510000"/>
              <a:gd name="connsiteY7" fmla="*/ 3510000 h 7020000"/>
              <a:gd name="connsiteX8" fmla="*/ 3510000 w 3510000"/>
              <a:gd name="connsiteY8" fmla="*/ 0 h 70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0000" h="7020000">
                <a:moveTo>
                  <a:pt x="3510000" y="0"/>
                </a:moveTo>
                <a:lnTo>
                  <a:pt x="3510000" y="360310"/>
                </a:lnTo>
                <a:lnTo>
                  <a:pt x="3503862" y="360000"/>
                </a:lnTo>
                <a:cubicBezTo>
                  <a:pt x="1764165" y="360000"/>
                  <a:pt x="353863" y="1770304"/>
                  <a:pt x="353863" y="3510000"/>
                </a:cubicBezTo>
                <a:cubicBezTo>
                  <a:pt x="353863" y="5249697"/>
                  <a:pt x="1764165" y="6660000"/>
                  <a:pt x="3503862" y="6660000"/>
                </a:cubicBezTo>
                <a:lnTo>
                  <a:pt x="3510000" y="6659690"/>
                </a:lnTo>
                <a:lnTo>
                  <a:pt x="3510000" y="7020000"/>
                </a:lnTo>
                <a:cubicBezTo>
                  <a:pt x="1571481" y="7020000"/>
                  <a:pt x="0" y="5448519"/>
                  <a:pt x="0" y="3510000"/>
                </a:cubicBezTo>
                <a:cubicBezTo>
                  <a:pt x="0" y="1571482"/>
                  <a:pt x="1571481" y="0"/>
                  <a:pt x="3510000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182" name="Freeform 181"/>
          <p:cNvSpPr>
            <a:spLocks noChangeAspect="1"/>
          </p:cNvSpPr>
          <p:nvPr userDrawn="1"/>
        </p:nvSpPr>
        <p:spPr>
          <a:xfrm>
            <a:off x="2366000" y="1931155"/>
            <a:ext cx="1485000" cy="2970000"/>
          </a:xfrm>
          <a:custGeom>
            <a:avLst/>
            <a:gdLst>
              <a:gd name="connsiteX0" fmla="*/ 2970000 w 2970000"/>
              <a:gd name="connsiteY0" fmla="*/ 0 h 5940000"/>
              <a:gd name="connsiteX1" fmla="*/ 2970000 w 2970000"/>
              <a:gd name="connsiteY1" fmla="*/ 360000 h 5940000"/>
              <a:gd name="connsiteX2" fmla="*/ 360001 w 2970000"/>
              <a:gd name="connsiteY2" fmla="*/ 2970000 h 5940000"/>
              <a:gd name="connsiteX3" fmla="*/ 2970000 w 2970000"/>
              <a:gd name="connsiteY3" fmla="*/ 5580000 h 5940000"/>
              <a:gd name="connsiteX4" fmla="*/ 2970000 w 2970000"/>
              <a:gd name="connsiteY4" fmla="*/ 5940000 h 5940000"/>
              <a:gd name="connsiteX5" fmla="*/ 0 w 2970000"/>
              <a:gd name="connsiteY5" fmla="*/ 2970000 h 5940000"/>
              <a:gd name="connsiteX6" fmla="*/ 2970000 w 2970000"/>
              <a:gd name="connsiteY6" fmla="*/ 0 h 59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70000" h="5940000">
                <a:moveTo>
                  <a:pt x="2970000" y="0"/>
                </a:moveTo>
                <a:lnTo>
                  <a:pt x="2970000" y="360000"/>
                </a:lnTo>
                <a:cubicBezTo>
                  <a:pt x="1528537" y="360000"/>
                  <a:pt x="360001" y="1528537"/>
                  <a:pt x="360001" y="2970000"/>
                </a:cubicBezTo>
                <a:cubicBezTo>
                  <a:pt x="360001" y="4411463"/>
                  <a:pt x="1528537" y="5580000"/>
                  <a:pt x="2970000" y="5580000"/>
                </a:cubicBezTo>
                <a:lnTo>
                  <a:pt x="2970000" y="5940000"/>
                </a:lnTo>
                <a:cubicBezTo>
                  <a:pt x="1329714" y="5940000"/>
                  <a:pt x="0" y="4610286"/>
                  <a:pt x="0" y="2970000"/>
                </a:cubicBezTo>
                <a:cubicBezTo>
                  <a:pt x="0" y="1329715"/>
                  <a:pt x="1329714" y="0"/>
                  <a:pt x="2970000" y="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194" name="Text Placeholder 654"/>
          <p:cNvSpPr>
            <a:spLocks noGrp="1"/>
          </p:cNvSpPr>
          <p:nvPr>
            <p:ph type="body" sz="quarter" idx="141"/>
          </p:nvPr>
        </p:nvSpPr>
        <p:spPr>
          <a:xfrm>
            <a:off x="3851000" y="1931155"/>
            <a:ext cx="2245000" cy="180000"/>
          </a:xfrm>
          <a:custGeom>
            <a:avLst/>
            <a:gdLst>
              <a:gd name="connsiteX0" fmla="*/ 0 w 6096010"/>
              <a:gd name="connsiteY0" fmla="*/ 0 h 13715914"/>
              <a:gd name="connsiteX1" fmla="*/ 6096010 w 6096010"/>
              <a:gd name="connsiteY1" fmla="*/ 0 h 13715914"/>
              <a:gd name="connsiteX2" fmla="*/ 6096010 w 6096010"/>
              <a:gd name="connsiteY2" fmla="*/ 13715914 h 13715914"/>
              <a:gd name="connsiteX3" fmla="*/ 0 w 6096010"/>
              <a:gd name="connsiteY3" fmla="*/ 13715914 h 13715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10" h="13715914">
                <a:moveTo>
                  <a:pt x="0" y="0"/>
                </a:moveTo>
                <a:lnTo>
                  <a:pt x="6096010" y="0"/>
                </a:lnTo>
                <a:lnTo>
                  <a:pt x="6096010" y="13715914"/>
                </a:lnTo>
                <a:lnTo>
                  <a:pt x="0" y="13715914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38100">
            <a:noFill/>
          </a:ln>
          <a:effectLst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sz="1200" spc="0" baseline="0" dirty="0">
                <a:noFill/>
                <a:ea typeface="Work Sans"/>
                <a:cs typeface="Work Sans"/>
              </a:defRPr>
            </a:lvl1pPr>
          </a:lstStyle>
          <a:p>
            <a:pPr lvl="0" defTabSz="914400">
              <a:lnSpc>
                <a:spcPct val="150000"/>
              </a:lnSpc>
              <a:spcBef>
                <a:spcPts val="1000"/>
              </a:spcBef>
            </a:pPr>
            <a:endParaRPr lang="en-US" dirty="0"/>
          </a:p>
        </p:txBody>
      </p:sp>
      <p:sp>
        <p:nvSpPr>
          <p:cNvPr id="195" name="Текст 7"/>
          <p:cNvSpPr>
            <a:spLocks noGrp="1"/>
          </p:cNvSpPr>
          <p:nvPr>
            <p:ph type="body" sz="quarter" idx="152" hasCustomPrompt="1"/>
          </p:nvPr>
        </p:nvSpPr>
        <p:spPr>
          <a:xfrm>
            <a:off x="4608287" y="2286347"/>
            <a:ext cx="955676" cy="352592"/>
          </a:xfrm>
          <a:prstGeom prst="rect">
            <a:avLst/>
          </a:prstGeom>
        </p:spPr>
        <p:txBody>
          <a:bodyPr lIns="121917" tIns="0" rIns="121917" bIns="60958"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lang="en-US" sz="900" b="0" i="0" spc="0" baseline="0" smtClean="0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Small Caption here</a:t>
            </a:r>
            <a:endParaRPr lang="en-US" dirty="0"/>
          </a:p>
        </p:txBody>
      </p:sp>
      <p:sp>
        <p:nvSpPr>
          <p:cNvPr id="196" name="Text Placeholder 654"/>
          <p:cNvSpPr>
            <a:spLocks noGrp="1"/>
          </p:cNvSpPr>
          <p:nvPr>
            <p:ph type="body" sz="quarter" idx="153"/>
          </p:nvPr>
        </p:nvSpPr>
        <p:spPr>
          <a:xfrm>
            <a:off x="3851000" y="1661863"/>
            <a:ext cx="4277000" cy="180000"/>
          </a:xfrm>
          <a:custGeom>
            <a:avLst/>
            <a:gdLst>
              <a:gd name="connsiteX0" fmla="*/ 0 w 6096010"/>
              <a:gd name="connsiteY0" fmla="*/ 0 h 13715914"/>
              <a:gd name="connsiteX1" fmla="*/ 6096010 w 6096010"/>
              <a:gd name="connsiteY1" fmla="*/ 0 h 13715914"/>
              <a:gd name="connsiteX2" fmla="*/ 6096010 w 6096010"/>
              <a:gd name="connsiteY2" fmla="*/ 13715914 h 13715914"/>
              <a:gd name="connsiteX3" fmla="*/ 0 w 6096010"/>
              <a:gd name="connsiteY3" fmla="*/ 13715914 h 13715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10" h="13715914">
                <a:moveTo>
                  <a:pt x="0" y="0"/>
                </a:moveTo>
                <a:lnTo>
                  <a:pt x="6096010" y="0"/>
                </a:lnTo>
                <a:lnTo>
                  <a:pt x="6096010" y="13715914"/>
                </a:lnTo>
                <a:lnTo>
                  <a:pt x="0" y="13715914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 w="38100">
            <a:noFill/>
          </a:ln>
          <a:effectLst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sz="1200" spc="0" baseline="0" dirty="0">
                <a:noFill/>
                <a:ea typeface="Work Sans"/>
                <a:cs typeface="Work Sans"/>
              </a:defRPr>
            </a:lvl1pPr>
          </a:lstStyle>
          <a:p>
            <a:pPr lvl="0" defTabSz="914400">
              <a:lnSpc>
                <a:spcPct val="150000"/>
              </a:lnSpc>
              <a:spcBef>
                <a:spcPts val="1000"/>
              </a:spcBef>
            </a:pPr>
            <a:endParaRPr lang="en-US" dirty="0"/>
          </a:p>
        </p:txBody>
      </p:sp>
      <p:sp>
        <p:nvSpPr>
          <p:cNvPr id="197" name="Text Placeholder 654"/>
          <p:cNvSpPr>
            <a:spLocks noGrp="1"/>
          </p:cNvSpPr>
          <p:nvPr>
            <p:ph type="body" sz="quarter" idx="154"/>
          </p:nvPr>
        </p:nvSpPr>
        <p:spPr>
          <a:xfrm>
            <a:off x="3851000" y="1391863"/>
            <a:ext cx="3261000" cy="179208"/>
          </a:xfrm>
          <a:custGeom>
            <a:avLst/>
            <a:gdLst>
              <a:gd name="connsiteX0" fmla="*/ 0 w 6096010"/>
              <a:gd name="connsiteY0" fmla="*/ 0 h 13715914"/>
              <a:gd name="connsiteX1" fmla="*/ 6096010 w 6096010"/>
              <a:gd name="connsiteY1" fmla="*/ 0 h 13715914"/>
              <a:gd name="connsiteX2" fmla="*/ 6096010 w 6096010"/>
              <a:gd name="connsiteY2" fmla="*/ 13715914 h 13715914"/>
              <a:gd name="connsiteX3" fmla="*/ 0 w 6096010"/>
              <a:gd name="connsiteY3" fmla="*/ 13715914 h 13715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10" h="13715914">
                <a:moveTo>
                  <a:pt x="0" y="0"/>
                </a:moveTo>
                <a:lnTo>
                  <a:pt x="6096010" y="0"/>
                </a:lnTo>
                <a:lnTo>
                  <a:pt x="6096010" y="13715914"/>
                </a:lnTo>
                <a:lnTo>
                  <a:pt x="0" y="13715914"/>
                </a:lnTo>
                <a:close/>
              </a:path>
            </a:pathLst>
          </a:custGeom>
          <a:solidFill>
            <a:schemeClr val="tx2"/>
          </a:solidFill>
          <a:ln w="38100">
            <a:noFill/>
          </a:ln>
          <a:effectLst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sz="1200" spc="0" baseline="0" dirty="0">
                <a:noFill/>
                <a:ea typeface="Work Sans"/>
                <a:cs typeface="Work Sans"/>
              </a:defRPr>
            </a:lvl1pPr>
          </a:lstStyle>
          <a:p>
            <a:pPr lvl="0" defTabSz="914400">
              <a:lnSpc>
                <a:spcPct val="150000"/>
              </a:lnSpc>
              <a:spcBef>
                <a:spcPts val="1000"/>
              </a:spcBef>
            </a:pPr>
            <a:endParaRPr lang="en-US" dirty="0"/>
          </a:p>
        </p:txBody>
      </p:sp>
      <p:sp>
        <p:nvSpPr>
          <p:cNvPr id="198" name="Text Placeholder 654"/>
          <p:cNvSpPr>
            <a:spLocks noGrp="1"/>
          </p:cNvSpPr>
          <p:nvPr>
            <p:ph type="body" sz="quarter" idx="155"/>
          </p:nvPr>
        </p:nvSpPr>
        <p:spPr>
          <a:xfrm>
            <a:off x="3851000" y="1121863"/>
            <a:ext cx="5293000" cy="179208"/>
          </a:xfrm>
          <a:custGeom>
            <a:avLst/>
            <a:gdLst>
              <a:gd name="connsiteX0" fmla="*/ 0 w 6096010"/>
              <a:gd name="connsiteY0" fmla="*/ 0 h 13715914"/>
              <a:gd name="connsiteX1" fmla="*/ 6096010 w 6096010"/>
              <a:gd name="connsiteY1" fmla="*/ 0 h 13715914"/>
              <a:gd name="connsiteX2" fmla="*/ 6096010 w 6096010"/>
              <a:gd name="connsiteY2" fmla="*/ 13715914 h 13715914"/>
              <a:gd name="connsiteX3" fmla="*/ 0 w 6096010"/>
              <a:gd name="connsiteY3" fmla="*/ 13715914 h 13715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10" h="13715914">
                <a:moveTo>
                  <a:pt x="0" y="0"/>
                </a:moveTo>
                <a:lnTo>
                  <a:pt x="6096010" y="0"/>
                </a:lnTo>
                <a:lnTo>
                  <a:pt x="6096010" y="13715914"/>
                </a:lnTo>
                <a:lnTo>
                  <a:pt x="0" y="13715914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38100">
            <a:noFill/>
          </a:ln>
          <a:effectLst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sz="1200" spc="0" baseline="0" dirty="0">
                <a:noFill/>
                <a:ea typeface="Work Sans"/>
                <a:cs typeface="Work Sans"/>
              </a:defRPr>
            </a:lvl1pPr>
          </a:lstStyle>
          <a:p>
            <a:pPr lvl="0" defTabSz="914400">
              <a:lnSpc>
                <a:spcPct val="150000"/>
              </a:lnSpc>
              <a:spcBef>
                <a:spcPts val="1000"/>
              </a:spcBef>
            </a:pPr>
            <a:endParaRPr lang="en-US" dirty="0"/>
          </a:p>
        </p:txBody>
      </p:sp>
      <p:sp>
        <p:nvSpPr>
          <p:cNvPr id="199" name="Text Placeholder 654"/>
          <p:cNvSpPr>
            <a:spLocks noGrp="1"/>
          </p:cNvSpPr>
          <p:nvPr>
            <p:ph type="body" sz="quarter" idx="156"/>
          </p:nvPr>
        </p:nvSpPr>
        <p:spPr>
          <a:xfrm>
            <a:off x="3851001" y="851821"/>
            <a:ext cx="3776257" cy="180000"/>
          </a:xfrm>
          <a:custGeom>
            <a:avLst/>
            <a:gdLst>
              <a:gd name="connsiteX0" fmla="*/ 0 w 6096010"/>
              <a:gd name="connsiteY0" fmla="*/ 0 h 13715914"/>
              <a:gd name="connsiteX1" fmla="*/ 6096010 w 6096010"/>
              <a:gd name="connsiteY1" fmla="*/ 0 h 13715914"/>
              <a:gd name="connsiteX2" fmla="*/ 6096010 w 6096010"/>
              <a:gd name="connsiteY2" fmla="*/ 13715914 h 13715914"/>
              <a:gd name="connsiteX3" fmla="*/ 0 w 6096010"/>
              <a:gd name="connsiteY3" fmla="*/ 13715914 h 13715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10" h="13715914">
                <a:moveTo>
                  <a:pt x="0" y="0"/>
                </a:moveTo>
                <a:lnTo>
                  <a:pt x="6096010" y="0"/>
                </a:lnTo>
                <a:lnTo>
                  <a:pt x="6096010" y="13715914"/>
                </a:lnTo>
                <a:lnTo>
                  <a:pt x="0" y="13715914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38100">
            <a:noFill/>
          </a:ln>
          <a:effectLst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sz="1200" spc="0" baseline="0" dirty="0">
                <a:noFill/>
                <a:ea typeface="Work Sans"/>
                <a:cs typeface="Work Sans"/>
              </a:defRPr>
            </a:lvl1pPr>
          </a:lstStyle>
          <a:p>
            <a:pPr lvl="0" defTabSz="914400">
              <a:lnSpc>
                <a:spcPct val="150000"/>
              </a:lnSpc>
              <a:spcBef>
                <a:spcPts val="1000"/>
              </a:spcBef>
            </a:pPr>
            <a:endParaRPr lang="en-US" dirty="0"/>
          </a:p>
        </p:txBody>
      </p:sp>
      <p:sp>
        <p:nvSpPr>
          <p:cNvPr id="200" name="Text Placeholder 654"/>
          <p:cNvSpPr>
            <a:spLocks noGrp="1"/>
          </p:cNvSpPr>
          <p:nvPr>
            <p:ph type="body" sz="quarter" idx="157"/>
          </p:nvPr>
        </p:nvSpPr>
        <p:spPr>
          <a:xfrm>
            <a:off x="3851002" y="581863"/>
            <a:ext cx="2745743" cy="180000"/>
          </a:xfrm>
          <a:custGeom>
            <a:avLst/>
            <a:gdLst>
              <a:gd name="connsiteX0" fmla="*/ 0 w 6096010"/>
              <a:gd name="connsiteY0" fmla="*/ 0 h 13715914"/>
              <a:gd name="connsiteX1" fmla="*/ 6096010 w 6096010"/>
              <a:gd name="connsiteY1" fmla="*/ 0 h 13715914"/>
              <a:gd name="connsiteX2" fmla="*/ 6096010 w 6096010"/>
              <a:gd name="connsiteY2" fmla="*/ 13715914 h 13715914"/>
              <a:gd name="connsiteX3" fmla="*/ 0 w 6096010"/>
              <a:gd name="connsiteY3" fmla="*/ 13715914 h 13715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10" h="13715914">
                <a:moveTo>
                  <a:pt x="0" y="0"/>
                </a:moveTo>
                <a:lnTo>
                  <a:pt x="6096010" y="0"/>
                </a:lnTo>
                <a:lnTo>
                  <a:pt x="6096010" y="13715914"/>
                </a:lnTo>
                <a:lnTo>
                  <a:pt x="0" y="13715914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8100">
            <a:noFill/>
          </a:ln>
          <a:effectLst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sz="1200" spc="0" baseline="0" dirty="0">
                <a:noFill/>
                <a:ea typeface="Work Sans"/>
                <a:cs typeface="Work Sans"/>
              </a:defRPr>
            </a:lvl1pPr>
          </a:lstStyle>
          <a:p>
            <a:pPr lvl="0" defTabSz="914400">
              <a:lnSpc>
                <a:spcPct val="150000"/>
              </a:lnSpc>
              <a:spcBef>
                <a:spcPts val="1000"/>
              </a:spcBef>
            </a:pPr>
            <a:endParaRPr lang="en-US" dirty="0"/>
          </a:p>
        </p:txBody>
      </p:sp>
      <p:sp>
        <p:nvSpPr>
          <p:cNvPr id="201" name="Текст 7"/>
          <p:cNvSpPr>
            <a:spLocks noGrp="1"/>
          </p:cNvSpPr>
          <p:nvPr>
            <p:ph type="body" sz="quarter" idx="158" hasCustomPrompt="1"/>
          </p:nvPr>
        </p:nvSpPr>
        <p:spPr>
          <a:xfrm>
            <a:off x="5624286" y="2286347"/>
            <a:ext cx="955676" cy="352592"/>
          </a:xfrm>
          <a:prstGeom prst="rect">
            <a:avLst/>
          </a:prstGeom>
        </p:spPr>
        <p:txBody>
          <a:bodyPr lIns="121917" tIns="0" rIns="121917" bIns="60958"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lang="en-US" sz="900" b="0" i="0" spc="0" baseline="0" smtClean="0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Small Caption here</a:t>
            </a:r>
            <a:endParaRPr lang="en-US" dirty="0"/>
          </a:p>
        </p:txBody>
      </p:sp>
      <p:sp>
        <p:nvSpPr>
          <p:cNvPr id="202" name="Текст 7"/>
          <p:cNvSpPr>
            <a:spLocks noGrp="1"/>
          </p:cNvSpPr>
          <p:nvPr>
            <p:ph type="body" sz="quarter" idx="159" hasCustomPrompt="1"/>
          </p:nvPr>
        </p:nvSpPr>
        <p:spPr>
          <a:xfrm>
            <a:off x="6635295" y="2286347"/>
            <a:ext cx="955676" cy="352592"/>
          </a:xfrm>
          <a:prstGeom prst="rect">
            <a:avLst/>
          </a:prstGeom>
        </p:spPr>
        <p:txBody>
          <a:bodyPr lIns="121917" tIns="0" rIns="121917" bIns="60958"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lang="en-US" sz="900" b="0" i="0" spc="0" baseline="0" smtClean="0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Small Caption here</a:t>
            </a:r>
            <a:endParaRPr lang="en-US" dirty="0"/>
          </a:p>
        </p:txBody>
      </p:sp>
      <p:sp>
        <p:nvSpPr>
          <p:cNvPr id="203" name="Текст 7"/>
          <p:cNvSpPr>
            <a:spLocks noGrp="1"/>
          </p:cNvSpPr>
          <p:nvPr>
            <p:ph type="body" sz="quarter" idx="160" hasCustomPrompt="1"/>
          </p:nvPr>
        </p:nvSpPr>
        <p:spPr>
          <a:xfrm>
            <a:off x="7656286" y="2286347"/>
            <a:ext cx="955676" cy="352592"/>
          </a:xfrm>
          <a:prstGeom prst="rect">
            <a:avLst/>
          </a:prstGeom>
        </p:spPr>
        <p:txBody>
          <a:bodyPr lIns="121917" tIns="0" rIns="121917" bIns="60958"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lang="en-US" sz="900" b="0" i="0" spc="0" baseline="0" smtClean="0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Small Caption here</a:t>
            </a:r>
            <a:endParaRPr lang="en-US" dirty="0"/>
          </a:p>
        </p:txBody>
      </p:sp>
      <p:sp>
        <p:nvSpPr>
          <p:cNvPr id="204" name="Текст 7"/>
          <p:cNvSpPr>
            <a:spLocks noGrp="1"/>
          </p:cNvSpPr>
          <p:nvPr>
            <p:ph type="body" sz="quarter" idx="161" hasCustomPrompt="1"/>
          </p:nvPr>
        </p:nvSpPr>
        <p:spPr>
          <a:xfrm>
            <a:off x="8671154" y="2286347"/>
            <a:ext cx="955676" cy="352592"/>
          </a:xfrm>
          <a:prstGeom prst="rect">
            <a:avLst/>
          </a:prstGeom>
        </p:spPr>
        <p:txBody>
          <a:bodyPr lIns="121917" tIns="0" rIns="121917" bIns="60958"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lang="en-US" sz="900" b="0" i="0" spc="0" baseline="0" smtClean="0">
                <a:solidFill>
                  <a:schemeClr val="tx1">
                    <a:lumMod val="95000"/>
                    <a:lumOff val="5000"/>
                    <a:alpha val="40000"/>
                  </a:schemeClr>
                </a:solidFill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Small Caption here</a:t>
            </a:r>
            <a:endParaRPr lang="en-US" dirty="0"/>
          </a:p>
        </p:txBody>
      </p:sp>
      <p:sp>
        <p:nvSpPr>
          <p:cNvPr id="205" name="Shape 17"/>
          <p:cNvSpPr>
            <a:spLocks noGrp="1"/>
          </p:cNvSpPr>
          <p:nvPr>
            <p:ph type="body" sz="quarter" idx="147" hasCustomPrompt="1"/>
          </p:nvPr>
        </p:nvSpPr>
        <p:spPr>
          <a:xfrm>
            <a:off x="4064002" y="4693921"/>
            <a:ext cx="1935805" cy="233905"/>
          </a:xfrm>
          <a:prstGeom prst="rect">
            <a:avLst/>
          </a:prstGeom>
        </p:spPr>
        <p:txBody>
          <a:bodyPr wrap="square" lIns="0" tIns="0" rIns="0" bIns="0" anchor="b" anchorCtr="0">
            <a:normAutofit/>
          </a:bodyPr>
          <a:lstStyle>
            <a:lvl1pPr algn="l" defTabSz="914400">
              <a:lnSpc>
                <a:spcPct val="100000"/>
              </a:lnSpc>
              <a:spcBef>
                <a:spcPts val="0"/>
              </a:spcBef>
              <a:defRPr sz="1600" b="0" kern="600" spc="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</a:lstStyle>
          <a:p>
            <a:r>
              <a:rPr lang="nl-NL" dirty="0"/>
              <a:t>H3 TITLE HERE</a:t>
            </a:r>
            <a:endParaRPr lang="nl-NL" dirty="0"/>
          </a:p>
        </p:txBody>
      </p:sp>
      <p:sp>
        <p:nvSpPr>
          <p:cNvPr id="365" name="Shape 17"/>
          <p:cNvSpPr>
            <a:spLocks noGrp="1"/>
          </p:cNvSpPr>
          <p:nvPr>
            <p:ph type="body" sz="quarter" idx="162" hasCustomPrompt="1"/>
          </p:nvPr>
        </p:nvSpPr>
        <p:spPr>
          <a:xfrm>
            <a:off x="4064000" y="4966550"/>
            <a:ext cx="1935805" cy="233905"/>
          </a:xfrm>
          <a:prstGeom prst="rect">
            <a:avLst/>
          </a:prstGeom>
        </p:spPr>
        <p:txBody>
          <a:bodyPr wrap="square" lIns="0" tIns="0" rIns="0" bIns="0" anchor="b" anchorCtr="0">
            <a:normAutofit/>
          </a:bodyPr>
          <a:lstStyle>
            <a:lvl1pPr algn="l" defTabSz="914400">
              <a:lnSpc>
                <a:spcPct val="100000"/>
              </a:lnSpc>
              <a:spcBef>
                <a:spcPts val="0"/>
              </a:spcBef>
              <a:defRPr sz="1600" b="0" kern="600" spc="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</a:lstStyle>
          <a:p>
            <a:r>
              <a:rPr lang="nl-NL" dirty="0"/>
              <a:t>H3 TITLE HERE</a:t>
            </a:r>
            <a:endParaRPr lang="nl-NL" dirty="0"/>
          </a:p>
        </p:txBody>
      </p:sp>
      <p:sp>
        <p:nvSpPr>
          <p:cNvPr id="366" name="Shape 17"/>
          <p:cNvSpPr>
            <a:spLocks noGrp="1"/>
          </p:cNvSpPr>
          <p:nvPr>
            <p:ph type="body" sz="quarter" idx="163" hasCustomPrompt="1"/>
          </p:nvPr>
        </p:nvSpPr>
        <p:spPr>
          <a:xfrm>
            <a:off x="4064000" y="5239178"/>
            <a:ext cx="1935805" cy="233905"/>
          </a:xfrm>
          <a:prstGeom prst="rect">
            <a:avLst/>
          </a:prstGeom>
        </p:spPr>
        <p:txBody>
          <a:bodyPr wrap="square" lIns="0" tIns="0" rIns="0" bIns="0" anchor="b" anchorCtr="0">
            <a:normAutofit/>
          </a:bodyPr>
          <a:lstStyle>
            <a:lvl1pPr algn="l" defTabSz="914400">
              <a:lnSpc>
                <a:spcPct val="100000"/>
              </a:lnSpc>
              <a:spcBef>
                <a:spcPts val="0"/>
              </a:spcBef>
              <a:defRPr sz="1600" b="0" kern="600" spc="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</a:lstStyle>
          <a:p>
            <a:r>
              <a:rPr lang="nl-NL" dirty="0"/>
              <a:t>H3 TITLE HERE</a:t>
            </a:r>
            <a:endParaRPr lang="nl-NL" dirty="0"/>
          </a:p>
        </p:txBody>
      </p:sp>
      <p:sp>
        <p:nvSpPr>
          <p:cNvPr id="367" name="Shape 17"/>
          <p:cNvSpPr>
            <a:spLocks noGrp="1"/>
          </p:cNvSpPr>
          <p:nvPr>
            <p:ph type="body" sz="quarter" idx="164" hasCustomPrompt="1"/>
          </p:nvPr>
        </p:nvSpPr>
        <p:spPr>
          <a:xfrm>
            <a:off x="4064000" y="5511808"/>
            <a:ext cx="1935805" cy="233905"/>
          </a:xfrm>
          <a:prstGeom prst="rect">
            <a:avLst/>
          </a:prstGeom>
        </p:spPr>
        <p:txBody>
          <a:bodyPr wrap="square" lIns="0" tIns="0" rIns="0" bIns="0" anchor="b" anchorCtr="0">
            <a:normAutofit/>
          </a:bodyPr>
          <a:lstStyle>
            <a:lvl1pPr algn="l" defTabSz="914400">
              <a:lnSpc>
                <a:spcPct val="100000"/>
              </a:lnSpc>
              <a:spcBef>
                <a:spcPts val="0"/>
              </a:spcBef>
              <a:defRPr sz="1600" b="0" kern="600" spc="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</a:lstStyle>
          <a:p>
            <a:r>
              <a:rPr lang="nl-NL" dirty="0"/>
              <a:t>H3 TITLE HERE</a:t>
            </a:r>
            <a:endParaRPr lang="nl-NL" dirty="0"/>
          </a:p>
        </p:txBody>
      </p:sp>
      <p:sp>
        <p:nvSpPr>
          <p:cNvPr id="368" name="Shape 17"/>
          <p:cNvSpPr>
            <a:spLocks noGrp="1"/>
          </p:cNvSpPr>
          <p:nvPr>
            <p:ph type="body" sz="quarter" idx="165" hasCustomPrompt="1"/>
          </p:nvPr>
        </p:nvSpPr>
        <p:spPr>
          <a:xfrm>
            <a:off x="4064000" y="5784436"/>
            <a:ext cx="1935805" cy="233905"/>
          </a:xfrm>
          <a:prstGeom prst="rect">
            <a:avLst/>
          </a:prstGeom>
        </p:spPr>
        <p:txBody>
          <a:bodyPr wrap="square" lIns="0" tIns="0" rIns="0" bIns="0" anchor="b" anchorCtr="0">
            <a:normAutofit/>
          </a:bodyPr>
          <a:lstStyle>
            <a:lvl1pPr algn="l" defTabSz="914400">
              <a:lnSpc>
                <a:spcPct val="100000"/>
              </a:lnSpc>
              <a:spcBef>
                <a:spcPts val="0"/>
              </a:spcBef>
              <a:defRPr sz="1600" b="0" kern="600" spc="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</a:lstStyle>
          <a:p>
            <a:r>
              <a:rPr lang="nl-NL" dirty="0"/>
              <a:t>H3 TITLE HERE</a:t>
            </a:r>
            <a:endParaRPr lang="nl-NL" dirty="0"/>
          </a:p>
        </p:txBody>
      </p:sp>
      <p:sp>
        <p:nvSpPr>
          <p:cNvPr id="369" name="Shape 17"/>
          <p:cNvSpPr>
            <a:spLocks noGrp="1"/>
          </p:cNvSpPr>
          <p:nvPr>
            <p:ph type="body" sz="quarter" idx="166" hasCustomPrompt="1"/>
          </p:nvPr>
        </p:nvSpPr>
        <p:spPr>
          <a:xfrm>
            <a:off x="4064000" y="6057064"/>
            <a:ext cx="1935805" cy="233905"/>
          </a:xfrm>
          <a:prstGeom prst="rect">
            <a:avLst/>
          </a:prstGeom>
        </p:spPr>
        <p:txBody>
          <a:bodyPr wrap="square" lIns="0" tIns="0" rIns="0" bIns="0" anchor="b" anchorCtr="0">
            <a:normAutofit/>
          </a:bodyPr>
          <a:lstStyle>
            <a:lvl1pPr algn="l" defTabSz="914400">
              <a:lnSpc>
                <a:spcPct val="100000"/>
              </a:lnSpc>
              <a:spcBef>
                <a:spcPts val="0"/>
              </a:spcBef>
              <a:defRPr sz="1600" b="0" kern="600" spc="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</a:lstStyle>
          <a:p>
            <a:r>
              <a:rPr lang="nl-NL" dirty="0"/>
              <a:t>H3 TITLE HERE</a:t>
            </a:r>
            <a:endParaRPr lang="nl-NL" dirty="0"/>
          </a:p>
        </p:txBody>
      </p:sp>
      <p:sp>
        <p:nvSpPr>
          <p:cNvPr id="370" name="Shape 41"/>
          <p:cNvSpPr>
            <a:spLocks noGrp="1"/>
          </p:cNvSpPr>
          <p:nvPr>
            <p:ph type="body" sz="quarter" idx="167" hasCustomPrompt="1"/>
          </p:nvPr>
        </p:nvSpPr>
        <p:spPr>
          <a:xfrm>
            <a:off x="6113693" y="4692829"/>
            <a:ext cx="5062307" cy="1592415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 defTabSz="914400">
              <a:lnSpc>
                <a:spcPct val="150000"/>
              </a:lnSpc>
              <a:spcBef>
                <a:spcPts val="1000"/>
              </a:spcBef>
              <a:defRPr sz="1200" spc="0" baseline="0">
                <a:solidFill>
                  <a:schemeClr val="tx1">
                    <a:alpha val="80000"/>
                  </a:schemeClr>
                </a:solidFill>
                <a:latin typeface="+mn-lt"/>
                <a:ea typeface="Work Sans"/>
                <a:cs typeface="Work Sans"/>
                <a:sym typeface="Work Sans"/>
              </a:defRPr>
            </a:lvl1pPr>
          </a:lstStyle>
          <a:p>
            <a:r>
              <a:rPr lang="en-US" dirty="0"/>
              <a:t>Write body text here</a:t>
            </a:r>
            <a:endParaRPr lang="en-US" dirty="0"/>
          </a:p>
        </p:txBody>
      </p:sp>
      <p:sp>
        <p:nvSpPr>
          <p:cNvPr id="535" name="Текст 7"/>
          <p:cNvSpPr>
            <a:spLocks noGrp="1"/>
          </p:cNvSpPr>
          <p:nvPr>
            <p:ph type="body" sz="quarter" idx="139" hasCustomPrompt="1"/>
          </p:nvPr>
        </p:nvSpPr>
        <p:spPr>
          <a:xfrm>
            <a:off x="6101970" y="2850031"/>
            <a:ext cx="5074031" cy="342303"/>
          </a:xfrm>
          <a:prstGeom prst="rect">
            <a:avLst/>
          </a:prstGeom>
        </p:spPr>
        <p:txBody>
          <a:bodyPr lIns="121917" tIns="0" rIns="121917" bIns="60958" anchor="t">
            <a:noAutofit/>
          </a:bodyPr>
          <a:lstStyle>
            <a:lvl1pPr algn="l">
              <a:lnSpc>
                <a:spcPct val="150000"/>
              </a:lnSpc>
              <a:spcBef>
                <a:spcPts val="0"/>
              </a:spcBef>
              <a:defRPr lang="en-US" sz="1100" b="0" i="0" spc="200" baseline="0" smtClean="0">
                <a:effectLst/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r>
              <a:rPr lang="en-US" dirty="0"/>
              <a:t>WRITE CAPTION HERE</a:t>
            </a:r>
            <a:endParaRPr lang="en-US" dirty="0"/>
          </a:p>
        </p:txBody>
      </p:sp>
      <p:sp>
        <p:nvSpPr>
          <p:cNvPr id="1016" name="Shape 17"/>
          <p:cNvSpPr>
            <a:spLocks noGrp="1"/>
          </p:cNvSpPr>
          <p:nvPr>
            <p:ph type="body" sz="quarter" idx="142" hasCustomPrompt="1"/>
          </p:nvPr>
        </p:nvSpPr>
        <p:spPr>
          <a:xfrm>
            <a:off x="6096002" y="3192334"/>
            <a:ext cx="5079999" cy="1299265"/>
          </a:xfrm>
          <a:prstGeom prst="rect">
            <a:avLst/>
          </a:prstGeom>
        </p:spPr>
        <p:txBody>
          <a:bodyPr wrap="square" lIns="0" tIns="0" rIns="0" bIns="0" anchor="b" anchorCtr="0">
            <a:normAutofit/>
          </a:bodyPr>
          <a:lstStyle>
            <a:lvl1pPr algn="l" defTabSz="914400">
              <a:lnSpc>
                <a:spcPct val="100000"/>
              </a:lnSpc>
              <a:spcBef>
                <a:spcPts val="0"/>
              </a:spcBef>
              <a:defRPr sz="4800" b="1" spc="-100" baseline="0">
                <a:solidFill>
                  <a:schemeClr val="tx1"/>
                </a:solidFill>
                <a:latin typeface="+mj-lt"/>
                <a:ea typeface="Work Sans"/>
                <a:cs typeface="Work Sans"/>
                <a:sym typeface="Work Sans"/>
              </a:defRPr>
            </a:lvl1pPr>
          </a:lstStyle>
          <a:p>
            <a:r>
              <a:rPr lang="nl-NL" dirty="0"/>
              <a:t>H2 Title here</a:t>
            </a:r>
            <a:endParaRPr lang="nl-NL" dirty="0"/>
          </a:p>
        </p:txBody>
      </p:sp>
      <p:sp>
        <p:nvSpPr>
          <p:cNvPr id="30" name="Shape 58"/>
          <p:cNvSpPr>
            <a:spLocks noGrp="1"/>
          </p:cNvSpPr>
          <p:nvPr>
            <p:ph type="sldNum" sz="quarter" idx="2"/>
          </p:nvPr>
        </p:nvSpPr>
        <p:spPr>
          <a:xfrm>
            <a:off x="0" y="6285244"/>
            <a:ext cx="1016000" cy="572715"/>
          </a:xfrm>
          <a:prstGeom prst="rect">
            <a:avLst/>
          </a:prstGeom>
        </p:spPr>
        <p:txBody>
          <a:bodyPr lIns="121917" tIns="60958" rIns="121917" bIns="60958" anchor="ctr" anchorCtr="0"/>
          <a:lstStyle>
            <a:lvl1pPr algn="ctr">
              <a:defRPr sz="1100">
                <a:solidFill>
                  <a:schemeClr val="tx1"/>
                </a:solidFill>
                <a:latin typeface="+mn-lt"/>
              </a:defRPr>
            </a:lvl1pPr>
          </a:lstStyle>
          <a:p>
            <a:fld id="{86CB4B4D-7CA3-9044-876B-883B54F8677D}" type="slidenum">
              <a:rPr lang="uk-UA" smtClean="0"/>
            </a:fld>
            <a:endParaRPr lang="uk-UA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5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1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1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7_Devic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2_Infographic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91_Infograph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94_Content with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0_SWO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vmlDrawing" Target="../drawings/vmlDrawing4.vml"/><Relationship Id="rId6" Type="http://schemas.openxmlformats.org/officeDocument/2006/relationships/slideLayout" Target="../slideLayouts/slideLayout15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image" Target="../media/image1.emf"/><Relationship Id="rId2" Type="http://schemas.openxmlformats.org/officeDocument/2006/relationships/oleObject" Target="../embeddings/oleObject4.bin"/><Relationship Id="rId1" Type="http://schemas.openxmlformats.org/officeDocument/2006/relationships/tags" Target="../tags/tag21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7" Type="http://schemas.openxmlformats.org/officeDocument/2006/relationships/vmlDrawing" Target="../drawings/vmlDrawing5.vml"/><Relationship Id="rId6" Type="http://schemas.openxmlformats.org/officeDocument/2006/relationships/slideLayout" Target="../slideLayouts/slideLayout15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image" Target="../media/image1.emf"/><Relationship Id="rId2" Type="http://schemas.openxmlformats.org/officeDocument/2006/relationships/oleObject" Target="../embeddings/oleObject5.bin"/><Relationship Id="rId1" Type="http://schemas.openxmlformats.org/officeDocument/2006/relationships/tags" Target="../tags/tag26.xml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10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microsoft.com/office/2007/relationships/hdphoto" Target="../media/image8.wdp"/><Relationship Id="rId1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1.xml"/><Relationship Id="rId4" Type="http://schemas.openxmlformats.org/officeDocument/2006/relationships/tags" Target="../tags/tag34.xml"/><Relationship Id="rId3" Type="http://schemas.openxmlformats.org/officeDocument/2006/relationships/image" Target="../media/image9.jpeg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vmlDrawing" Target="../drawings/vmlDrawing6.vml"/><Relationship Id="rId6" Type="http://schemas.openxmlformats.org/officeDocument/2006/relationships/slideLayout" Target="../slideLayouts/slideLayout15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image" Target="../media/image1.emf"/><Relationship Id="rId2" Type="http://schemas.openxmlformats.org/officeDocument/2006/relationships/oleObject" Target="../embeddings/oleObject6.bin"/><Relationship Id="rId1" Type="http://schemas.openxmlformats.org/officeDocument/2006/relationships/tags" Target="../tags/tag3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15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vmlDrawing" Target="../drawings/vmlDrawing2.vml"/><Relationship Id="rId6" Type="http://schemas.openxmlformats.org/officeDocument/2006/relationships/slideLayout" Target="../slideLayouts/slideLayout15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image" Target="../media/image1.emf"/><Relationship Id="rId2" Type="http://schemas.openxmlformats.org/officeDocument/2006/relationships/oleObject" Target="../embeddings/oleObject2.bin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2.png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0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4.png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vmlDrawing" Target="../drawings/vmlDrawing3.vml"/><Relationship Id="rId6" Type="http://schemas.openxmlformats.org/officeDocument/2006/relationships/slideLayout" Target="../slideLayouts/slideLayout15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image" Target="../media/image1.emf"/><Relationship Id="rId2" Type="http://schemas.openxmlformats.org/officeDocument/2006/relationships/oleObject" Target="../embeddings/oleObject3.bin"/><Relationship Id="rId1" Type="http://schemas.openxmlformats.org/officeDocument/2006/relationships/tags" Target="../tags/tag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>
                <a:lumMod val="60000"/>
                <a:lumOff val="40000"/>
                <a:alpha val="57000"/>
              </a:schemeClr>
            </a:gs>
            <a:gs pos="0">
              <a:schemeClr val="tx2">
                <a:lumMod val="20000"/>
                <a:lumOff val="80000"/>
                <a:alpha val="0"/>
              </a:schemeClr>
            </a:gs>
          </a:gsLst>
          <a:lin ang="0" scaled="0"/>
        </a:gradFill>
        <a:effectLst/>
      </p:bgPr>
    </p:bg>
    <p:spTree>
      <p:nvGrpSpPr>
        <p:cNvPr id="1" name="iṥļïd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877674" y="1306125"/>
            <a:ext cx="6388221" cy="3819942"/>
            <a:chOff x="2877674" y="1306125"/>
            <a:chExt cx="6388221" cy="3819942"/>
          </a:xfrm>
        </p:grpSpPr>
        <p:sp>
          <p:nvSpPr>
            <p:cNvPr id="12" name="îṡḻîdè"/>
            <p:cNvSpPr/>
            <p:nvPr userDrawn="1"/>
          </p:nvSpPr>
          <p:spPr>
            <a:xfrm rot="5772073">
              <a:off x="5493995" y="130612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accent1">
                    <a:lumMod val="60000"/>
                    <a:lumOff val="40000"/>
                    <a:alpha val="61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îsḻíḍe"/>
            <p:cNvSpPr/>
            <p:nvPr userDrawn="1"/>
          </p:nvSpPr>
          <p:spPr>
            <a:xfrm rot="17450176">
              <a:off x="2877674" y="135416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accent1">
                    <a:lumMod val="60000"/>
                    <a:lumOff val="40000"/>
                    <a:alpha val="41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 rot="16819500">
            <a:off x="11217593" y="532827"/>
            <a:ext cx="501013" cy="501013"/>
            <a:chOff x="3738861" y="1313527"/>
            <a:chExt cx="3771900" cy="3771900"/>
          </a:xfrm>
        </p:grpSpPr>
        <p:sp>
          <p:nvSpPr>
            <p:cNvPr id="17" name="îS1ïḋe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65000">
                  <a:srgbClr val="D96D61">
                    <a:alpha val="31000"/>
                  </a:srgbClr>
                </a:gs>
                <a:gs pos="0">
                  <a:srgbClr val="D96D61">
                    <a:alpha val="0"/>
                  </a:srgbClr>
                </a:gs>
                <a:gs pos="100000">
                  <a:srgbClr val="D96D61">
                    <a:alpha val="56000"/>
                  </a:srgbClr>
                </a:gs>
              </a:gsLst>
              <a:lin ang="0" scaled="0"/>
            </a:gradFill>
            <a:ln>
              <a:noFill/>
            </a:ln>
            <a:effectLst>
              <a:glow rad="304800">
                <a:schemeClr val="accent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iślíḑè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rgbClr val="E8414C">
                    <a:alpha val="10000"/>
                  </a:srgb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îSļîdé"/>
          <p:cNvSpPr>
            <a:spLocks noGrp="1"/>
          </p:cNvSpPr>
          <p:nvPr>
            <p:ph type="body" sz="quarter" idx="10"/>
          </p:nvPr>
        </p:nvSpPr>
        <p:spPr>
          <a:xfrm>
            <a:off x="1373408" y="2618550"/>
            <a:ext cx="9445184" cy="1474043"/>
          </a:xfrm>
        </p:spPr>
        <p:txBody>
          <a:bodyPr/>
          <a:lstStyle/>
          <a:p>
            <a:pPr algn="ctr"/>
            <a:r>
              <a:rPr lang="zh-CN" altLang="en-US" sz="66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仿牛客论坛项目汇报</a:t>
            </a:r>
            <a:endParaRPr lang="zh-CN" altLang="en-US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iṣľîďe"/>
          <p:cNvSpPr>
            <a:spLocks noGrp="1"/>
          </p:cNvSpPr>
          <p:nvPr>
            <p:ph type="body" sz="quarter" idx="4294967295"/>
          </p:nvPr>
        </p:nvSpPr>
        <p:spPr>
          <a:xfrm>
            <a:off x="8721090" y="5926511"/>
            <a:ext cx="2747010" cy="296271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r">
              <a:buNone/>
            </a:pP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汇报人：李嘉兴</a:t>
            </a:r>
            <a:endParaRPr lang="zh-CN" altLang="en-US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66"/>
          <p:cNvSpPr/>
          <p:nvPr/>
        </p:nvSpPr>
        <p:spPr>
          <a:xfrm>
            <a:off x="1016000" y="0"/>
            <a:ext cx="11176000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16" name="Oval 162"/>
          <p:cNvSpPr>
            <a:spLocks noChangeAspect="1"/>
          </p:cNvSpPr>
          <p:nvPr/>
        </p:nvSpPr>
        <p:spPr>
          <a:xfrm>
            <a:off x="2200910" y="2399665"/>
            <a:ext cx="1863090" cy="1863090"/>
          </a:xfrm>
          <a:prstGeom prst="ellipse">
            <a:avLst/>
          </a:prstGeom>
          <a:solidFill>
            <a:schemeClr val="tx2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500"/>
          </a:p>
        </p:txBody>
      </p:sp>
      <p:sp>
        <p:nvSpPr>
          <p:cNvPr id="17" name="Oval 163"/>
          <p:cNvSpPr>
            <a:spLocks noChangeAspect="1"/>
          </p:cNvSpPr>
          <p:nvPr/>
        </p:nvSpPr>
        <p:spPr>
          <a:xfrm>
            <a:off x="8006715" y="1856740"/>
            <a:ext cx="2948305" cy="2948305"/>
          </a:xfrm>
          <a:prstGeom prst="ellipse">
            <a:avLst/>
          </a:prstGeom>
          <a:solidFill>
            <a:schemeClr val="bg2">
              <a:lumMod val="2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500"/>
          </a:p>
        </p:txBody>
      </p:sp>
      <p:sp>
        <p:nvSpPr>
          <p:cNvPr id="19" name="Oval 165"/>
          <p:cNvSpPr>
            <a:spLocks noChangeAspect="1"/>
          </p:cNvSpPr>
          <p:nvPr/>
        </p:nvSpPr>
        <p:spPr>
          <a:xfrm>
            <a:off x="4789170" y="2024380"/>
            <a:ext cx="2614295" cy="2614295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50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2116676" y="3048547"/>
            <a:ext cx="2032000" cy="566479"/>
          </a:xfrm>
          <a:prstGeom prst="rect">
            <a:avLst/>
          </a:prstGeom>
        </p:spPr>
        <p:txBody>
          <a:bodyPr lIns="121917" tIns="60958" rIns="121917" bIns="60958">
            <a:normAutofit/>
          </a:bodyPr>
          <a:lstStyle/>
          <a:p>
            <a:pPr marL="0" indent="0" algn="ctr">
              <a:buNone/>
            </a:pPr>
            <a:r>
              <a:rPr lang="zh-CN" altLang="en-US" sz="2400"/>
              <a:t>环境风险</a:t>
            </a:r>
            <a:endParaRPr lang="zh-CN" altLang="en-US" sz="2400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4294967295"/>
          </p:nvPr>
        </p:nvSpPr>
        <p:spPr>
          <a:xfrm>
            <a:off x="2200910" y="4927600"/>
            <a:ext cx="2282825" cy="1562100"/>
          </a:xfrm>
          <a:prstGeom prst="rect">
            <a:avLst/>
          </a:prstGeom>
        </p:spPr>
        <p:txBody>
          <a:bodyPr lIns="121917" tIns="60958" rIns="121917" bIns="60958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080" dirty="0">
                <a:solidFill>
                  <a:schemeClr val="accent5">
                    <a:lumMod val="75000"/>
                  </a:schemeClr>
                </a:solidFill>
              </a:rPr>
              <a:t>项目开发过程中，人员全程参与</a:t>
            </a:r>
            <a:endParaRPr lang="en-US" sz="1080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zh-CN" altLang="en-US" sz="1080" dirty="0">
                <a:solidFill>
                  <a:schemeClr val="accent5">
                    <a:lumMod val="75000"/>
                  </a:schemeClr>
                </a:solidFill>
              </a:rPr>
              <a:t>成员</a:t>
            </a:r>
            <a:r>
              <a:rPr lang="en-US" sz="1080" dirty="0">
                <a:solidFill>
                  <a:schemeClr val="accent5">
                    <a:lumMod val="75000"/>
                  </a:schemeClr>
                </a:solidFill>
              </a:rPr>
              <a:t>还有诸多其它任务</a:t>
            </a:r>
            <a:endParaRPr lang="en-US" sz="1080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1080" dirty="0">
                <a:solidFill>
                  <a:schemeClr val="accent5">
                    <a:lumMod val="75000"/>
                  </a:schemeClr>
                </a:solidFill>
              </a:rPr>
              <a:t>不能全身心投入项目开发过程中</a:t>
            </a:r>
            <a:endParaRPr lang="en-US" sz="1080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1080" dirty="0">
                <a:solidFill>
                  <a:schemeClr val="accent5">
                    <a:lumMod val="75000"/>
                  </a:schemeClr>
                </a:solidFill>
              </a:rPr>
              <a:t>把控人员投入项目的时间</a:t>
            </a:r>
            <a:endParaRPr lang="en-US" sz="108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094336" y="3048905"/>
            <a:ext cx="2032000" cy="566479"/>
          </a:xfrm>
          <a:prstGeom prst="rect">
            <a:avLst/>
          </a:prstGeom>
        </p:spPr>
        <p:txBody>
          <a:bodyPr lIns="121917" tIns="60958" rIns="121917" bIns="60958">
            <a:normAutofit/>
          </a:bodyPr>
          <a:lstStyle/>
          <a:p>
            <a:pPr marL="0" indent="0" algn="ctr">
              <a:buNone/>
            </a:pPr>
            <a:r>
              <a:rPr lang="zh-CN" altLang="en-US" sz="2400" dirty="0"/>
              <a:t>技术风险</a:t>
            </a:r>
            <a:endParaRPr lang="zh-CN" altLang="en-US" sz="2400" dirty="0"/>
          </a:p>
        </p:txBody>
      </p:sp>
      <p:sp>
        <p:nvSpPr>
          <p:cNvPr id="63" name="Text Placeholder 62"/>
          <p:cNvSpPr>
            <a:spLocks noGrp="1"/>
          </p:cNvSpPr>
          <p:nvPr>
            <p:ph type="body" sz="quarter" idx="4294967295"/>
          </p:nvPr>
        </p:nvSpPr>
        <p:spPr>
          <a:xfrm>
            <a:off x="5086630" y="5132117"/>
            <a:ext cx="2039792" cy="1153083"/>
          </a:xfrm>
          <a:prstGeom prst="rect">
            <a:avLst/>
          </a:prstGeom>
        </p:spPr>
        <p:txBody>
          <a:bodyPr lIns="121917" tIns="60958" rIns="121917" bIns="60958">
            <a:normAutofit/>
          </a:bodyPr>
          <a:lstStyle/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sz="1080" dirty="0">
                <a:solidFill>
                  <a:schemeClr val="accent5">
                    <a:lumMod val="75000"/>
                  </a:schemeClr>
                </a:solidFill>
              </a:rPr>
              <a:t>需要项目人员熟练掌握前后端开发技术，对技术能力要求较高</a:t>
            </a:r>
            <a:endParaRPr lang="en-US" sz="108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4" name="Text Placeholder 63"/>
          <p:cNvSpPr>
            <a:spLocks noGrp="1"/>
          </p:cNvSpPr>
          <p:nvPr>
            <p:ph type="body" sz="quarter" idx="4294967295"/>
          </p:nvPr>
        </p:nvSpPr>
        <p:spPr>
          <a:xfrm>
            <a:off x="8319770" y="5132070"/>
            <a:ext cx="2493645" cy="1504950"/>
          </a:xfrm>
          <a:prstGeom prst="rect">
            <a:avLst/>
          </a:prstGeom>
        </p:spPr>
        <p:txBody>
          <a:bodyPr lIns="121917" tIns="60958" rIns="121917" bIns="60958"/>
          <a:lstStyle/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sz="1060" dirty="0">
                <a:solidFill>
                  <a:schemeClr val="accent5">
                    <a:lumMod val="75000"/>
                  </a:schemeClr>
                </a:solidFill>
              </a:rPr>
              <a:t>受上海疫情影响</a:t>
            </a:r>
            <a:endParaRPr lang="en-US" sz="1060" dirty="0">
              <a:solidFill>
                <a:schemeClr val="accent5">
                  <a:lumMod val="75000"/>
                </a:schemeClr>
              </a:solidFill>
            </a:endParaRPr>
          </a:p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sz="1060" dirty="0">
                <a:solidFill>
                  <a:schemeClr val="accent5">
                    <a:lumMod val="75000"/>
                  </a:schemeClr>
                </a:solidFill>
              </a:rPr>
              <a:t>学校实施较为严格的封闭管控措施</a:t>
            </a:r>
            <a:endParaRPr lang="en-US" sz="1060" dirty="0">
              <a:solidFill>
                <a:schemeClr val="accent5">
                  <a:lumMod val="75000"/>
                </a:schemeClr>
              </a:solidFill>
            </a:endParaRPr>
          </a:p>
          <a:p>
            <a:pPr marL="0" algn="l">
              <a:lnSpc>
                <a:spcPct val="150000"/>
              </a:lnSpc>
              <a:buClrTx/>
              <a:buSzTx/>
              <a:buNone/>
            </a:pPr>
            <a:r>
              <a:rPr lang="en-US" sz="1060" dirty="0">
                <a:solidFill>
                  <a:schemeClr val="accent5">
                    <a:lumMod val="75000"/>
                  </a:schemeClr>
                </a:solidFill>
              </a:rPr>
              <a:t>影响项目成员工作积极性和心里健康，影响项目进程。</a:t>
            </a:r>
            <a:endParaRPr lang="en-US" sz="106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4294967295"/>
          </p:nvPr>
        </p:nvSpPr>
        <p:spPr>
          <a:xfrm>
            <a:off x="2045262" y="945014"/>
            <a:ext cx="2010071" cy="584943"/>
          </a:xfrm>
          <a:prstGeom prst="rect">
            <a:avLst/>
          </a:prstGeom>
        </p:spPr>
        <p:txBody>
          <a:bodyPr lIns="121917" tIns="60958" rIns="121917" bIns="60958">
            <a:normAutofit/>
          </a:bodyPr>
          <a:lstStyle/>
          <a:p>
            <a:pPr marL="0" indent="0" algn="ctr">
              <a:buNone/>
            </a:pPr>
            <a:r>
              <a:rPr lang="zh-CN" altLang="en-US" sz="2400"/>
              <a:t>低</a:t>
            </a:r>
            <a:endParaRPr lang="zh-CN" altLang="en-US" sz="2400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4294967295"/>
          </p:nvPr>
        </p:nvSpPr>
        <p:spPr>
          <a:xfrm>
            <a:off x="5086454" y="935898"/>
            <a:ext cx="2018551" cy="584943"/>
          </a:xfrm>
          <a:prstGeom prst="rect">
            <a:avLst/>
          </a:prstGeom>
        </p:spPr>
        <p:txBody>
          <a:bodyPr lIns="121917" tIns="60958" rIns="121917" bIns="60958">
            <a:normAutofit/>
          </a:bodyPr>
          <a:lstStyle/>
          <a:p>
            <a:pPr marL="0" indent="0" algn="ctr">
              <a:buNone/>
            </a:pPr>
            <a:r>
              <a:rPr lang="zh-CN" altLang="en-US" sz="2400"/>
              <a:t>中</a:t>
            </a:r>
            <a:endParaRPr lang="zh-CN" altLang="en-US" sz="2400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4294967295"/>
          </p:nvPr>
        </p:nvSpPr>
        <p:spPr>
          <a:xfrm>
            <a:off x="8553667" y="936305"/>
            <a:ext cx="2025817" cy="584943"/>
          </a:xfrm>
          <a:prstGeom prst="rect">
            <a:avLst/>
          </a:prstGeom>
        </p:spPr>
        <p:txBody>
          <a:bodyPr lIns="121917" tIns="60958" rIns="121917" bIns="60958">
            <a:normAutofit/>
          </a:bodyPr>
          <a:lstStyle/>
          <a:p>
            <a:pPr marL="0" indent="0" algn="ctr">
              <a:buNone/>
            </a:pPr>
            <a:r>
              <a:rPr lang="zh-CN" altLang="en-US" sz="2400"/>
              <a:t>高</a:t>
            </a:r>
            <a:endParaRPr lang="zh-CN" altLang="en-US" sz="2400" dirty="0"/>
          </a:p>
        </p:txBody>
      </p:sp>
      <p:sp>
        <p:nvSpPr>
          <p:cNvPr id="3" name="Text Placeholder 3"/>
          <p:cNvSpPr>
            <a:spLocks noGrp="1"/>
          </p:cNvSpPr>
          <p:nvPr/>
        </p:nvSpPr>
        <p:spPr>
          <a:xfrm>
            <a:off x="8469361" y="3047635"/>
            <a:ext cx="2032000" cy="566479"/>
          </a:xfrm>
          <a:prstGeom prst="rect">
            <a:avLst/>
          </a:prstGeom>
        </p:spPr>
        <p:txBody>
          <a:bodyPr lIns="121917" tIns="60958" rIns="121917" bIns="60958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400" dirty="0"/>
              <a:t>人事风险</a:t>
            </a:r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 79"/>
          <p:cNvSpPr/>
          <p:nvPr/>
        </p:nvSpPr>
        <p:spPr>
          <a:xfrm rot="1400643">
            <a:off x="11187986" y="3651676"/>
            <a:ext cx="1798292" cy="598659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grpSp>
        <p:nvGrpSpPr>
          <p:cNvPr id="81" name="1"/>
          <p:cNvGrpSpPr/>
          <p:nvPr>
            <p:custDataLst>
              <p:tags r:id="rId1"/>
            </p:custDataLst>
          </p:nvPr>
        </p:nvGrpSpPr>
        <p:grpSpPr>
          <a:xfrm>
            <a:off x="-12254" y="0"/>
            <a:ext cx="827667" cy="1055811"/>
            <a:chOff x="0" y="-21236"/>
            <a:chExt cx="3311527" cy="4224338"/>
          </a:xfrm>
        </p:grpSpPr>
        <p:sp>
          <p:nvSpPr>
            <p:cNvPr id="82" name="1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1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4" name="1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15340" y="1056005"/>
            <a:ext cx="1011809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zh-CN" altLang="en-US" sz="2000"/>
              <a:t>风险应对</a:t>
            </a:r>
            <a:endParaRPr lang="zh-CN" altLang="en-US" sz="2000"/>
          </a:p>
          <a:p>
            <a:pPr algn="l">
              <a:buClrTx/>
              <a:buSzTx/>
              <a:buNone/>
            </a:pPr>
            <a:endParaRPr lang="zh-CN" altLang="en-US" sz="2000"/>
          </a:p>
          <a:p>
            <a:pPr algn="l">
              <a:buClrTx/>
              <a:buSzTx/>
              <a:buNone/>
            </a:pPr>
            <a:r>
              <a:rPr lang="zh-CN" altLang="en-US" sz="2000"/>
              <a:t>1.人事风险: 需要项目经理依照项目计划书全程持续监管项目进度，定期关注项目成员的工作进展，当存在落后情况时，要及时督促。</a:t>
            </a:r>
            <a:endParaRPr lang="zh-CN" altLang="en-US" sz="2000"/>
          </a:p>
          <a:p>
            <a:pPr algn="l">
              <a:buClrTx/>
              <a:buSzTx/>
              <a:buNone/>
            </a:pPr>
            <a:endParaRPr lang="zh-CN" altLang="en-US" sz="2000"/>
          </a:p>
          <a:p>
            <a:pPr algn="l">
              <a:buClrTx/>
              <a:buSzTx/>
              <a:buNone/>
            </a:pPr>
            <a:r>
              <a:rPr lang="zh-CN" altLang="en-US" sz="2000"/>
              <a:t>2.技术风险: 项目成员要在整个开发过程中持续学习和总结项目技术难点，遇到疑难问题时可以开会讨论，共同解决。同时可以咨询其他技术人员。</a:t>
            </a:r>
            <a:endParaRPr lang="zh-CN" altLang="en-US" sz="2000"/>
          </a:p>
          <a:p>
            <a:pPr algn="l">
              <a:buClrTx/>
              <a:buSzTx/>
              <a:buNone/>
            </a:pPr>
            <a:endParaRPr lang="zh-CN" altLang="en-US" sz="2000"/>
          </a:p>
          <a:p>
            <a:pPr algn="l">
              <a:buClrTx/>
              <a:buSzTx/>
              <a:buNone/>
            </a:pPr>
            <a:r>
              <a:rPr lang="zh-CN" altLang="en-US" sz="2000"/>
              <a:t>3.环境风险: 有效利用线上沟通工具，确保每个项目成员对项目进展的了解情况达成一致。在学校允许的户外活动中定期组织成员聚会，缓解心理压力。</a:t>
            </a:r>
            <a:endParaRPr lang="zh-CN" altLang="en-US" sz="2000"/>
          </a:p>
          <a:p>
            <a:pPr algn="l">
              <a:buClrTx/>
              <a:buSzTx/>
              <a:buNone/>
            </a:pPr>
            <a:endParaRPr lang="zh-CN" altLang="en-US" sz="2000"/>
          </a:p>
          <a:p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 79"/>
          <p:cNvSpPr/>
          <p:nvPr/>
        </p:nvSpPr>
        <p:spPr>
          <a:xfrm rot="1400643">
            <a:off x="11187986" y="3651676"/>
            <a:ext cx="1798292" cy="598659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grpSp>
        <p:nvGrpSpPr>
          <p:cNvPr id="81" name="1"/>
          <p:cNvGrpSpPr/>
          <p:nvPr>
            <p:custDataLst>
              <p:tags r:id="rId1"/>
            </p:custDataLst>
          </p:nvPr>
        </p:nvGrpSpPr>
        <p:grpSpPr>
          <a:xfrm>
            <a:off x="-12254" y="0"/>
            <a:ext cx="827667" cy="1055811"/>
            <a:chOff x="0" y="-21236"/>
            <a:chExt cx="3311527" cy="4224338"/>
          </a:xfrm>
        </p:grpSpPr>
        <p:sp>
          <p:nvSpPr>
            <p:cNvPr id="82" name="1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1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4" name="1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815340" y="1056005"/>
            <a:ext cx="1011809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zh-CN" altLang="en-US" sz="2000"/>
              <a:t>风险追踪和控制</a:t>
            </a:r>
            <a:endParaRPr lang="zh-CN" altLang="en-US" sz="2000"/>
          </a:p>
          <a:p>
            <a:pPr algn="l">
              <a:buClrTx/>
              <a:buSzTx/>
              <a:buNone/>
            </a:pPr>
            <a:endParaRPr lang="zh-CN" altLang="en-US" sz="2000"/>
          </a:p>
          <a:p>
            <a:pPr algn="l">
              <a:buClrTx/>
              <a:buSzTx/>
              <a:buNone/>
            </a:pPr>
            <a:r>
              <a:rPr lang="zh-CN" altLang="en-US" sz="2000"/>
              <a:t>1.人事风险: 参照项目计划书，项目经理在每个里程碑和时间结点做好记录和总结，保证项目能定期完成，确保风险在可控制范围内。</a:t>
            </a:r>
            <a:endParaRPr lang="zh-CN" altLang="en-US" sz="2000"/>
          </a:p>
          <a:p>
            <a:pPr algn="l">
              <a:buClrTx/>
              <a:buSzTx/>
              <a:buNone/>
            </a:pPr>
            <a:endParaRPr lang="zh-CN" altLang="en-US" sz="2000"/>
          </a:p>
          <a:p>
            <a:pPr algn="l">
              <a:buClrTx/>
              <a:buSzTx/>
              <a:buNone/>
            </a:pPr>
            <a:r>
              <a:rPr lang="zh-CN" altLang="en-US" sz="2000"/>
              <a:t>2.技术风险: 项目成员总结技术经验，记录到博客或相关笔记中，可组织技术交流会，交流项目中遇到的技术问题，最大可能减低技术问题的产生。</a:t>
            </a:r>
            <a:endParaRPr lang="zh-CN" altLang="en-US" sz="2000"/>
          </a:p>
          <a:p>
            <a:pPr algn="l">
              <a:buClrTx/>
              <a:buSzTx/>
              <a:buNone/>
            </a:pPr>
            <a:endParaRPr lang="zh-CN" altLang="en-US" sz="2000"/>
          </a:p>
          <a:p>
            <a:pPr algn="l">
              <a:buClrTx/>
              <a:buSzTx/>
              <a:buNone/>
            </a:pPr>
            <a:r>
              <a:rPr lang="zh-CN" altLang="en-US" sz="2000"/>
              <a:t>3.环境风险: 关注上海疫情发展情况，相信政府能力，可以定期对项目成员进行心理辅导和心理测试。</a:t>
            </a:r>
            <a:endParaRPr lang="zh-CN" altLang="en-US" sz="2000"/>
          </a:p>
          <a:p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图片 206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47"/>
          <p:cNvSpPr txBox="1"/>
          <p:nvPr/>
        </p:nvSpPr>
        <p:spPr>
          <a:xfrm>
            <a:off x="4554031" y="3512953"/>
            <a:ext cx="5062307" cy="1592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46"/>
          <p:cNvSpPr txBox="1"/>
          <p:nvPr/>
        </p:nvSpPr>
        <p:spPr>
          <a:xfrm>
            <a:off x="4752792" y="2884327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dirty="0" smtClean="0"/>
              <a:t>测试计划</a:t>
            </a:r>
            <a:endParaRPr lang="zh-CN" altLang="en-US" sz="3600" dirty="0" smtClean="0"/>
          </a:p>
        </p:txBody>
      </p:sp>
      <p:sp>
        <p:nvSpPr>
          <p:cNvPr id="11" name="Text Placeholder 46"/>
          <p:cNvSpPr txBox="1"/>
          <p:nvPr/>
        </p:nvSpPr>
        <p:spPr>
          <a:xfrm>
            <a:off x="4752792" y="2027704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dirty="0" smtClean="0">
                <a:solidFill>
                  <a:schemeClr val="accent4"/>
                </a:solidFill>
              </a:rPr>
              <a:t>PART 04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99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/>
          <p:cNvSpPr/>
          <p:nvPr/>
        </p:nvSpPr>
        <p:spPr>
          <a:xfrm>
            <a:off x="5732640" y="0"/>
            <a:ext cx="6459359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19" tIns="22859" rIns="45719" bIns="22859" rtlCol="0" anchor="ctr"/>
          <a:lstStyle/>
          <a:p>
            <a:pPr algn="ctr"/>
            <a:endParaRPr lang="en-US"/>
          </a:p>
        </p:txBody>
      </p: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2037053" y="5717089"/>
            <a:ext cx="312000" cy="311952"/>
            <a:chOff x="3238499" y="8277225"/>
            <a:chExt cx="666750" cy="666750"/>
          </a:xfrm>
        </p:grpSpPr>
        <p:sp>
          <p:nvSpPr>
            <p:cNvPr id="23" name="Oval 23"/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26" name="PA_TextPlaceholder 1"/>
          <p:cNvSpPr txBox="1"/>
          <p:nvPr>
            <p:custDataLst>
              <p:tags r:id="rId1"/>
            </p:custDataLst>
          </p:nvPr>
        </p:nvSpPr>
        <p:spPr>
          <a:xfrm>
            <a:off x="1583500" y="2603603"/>
            <a:ext cx="4051121" cy="245757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使用</a:t>
            </a:r>
            <a:r>
              <a:rPr lang="en-US" altLang="zh-CN" sz="14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JUnit</a:t>
            </a:r>
            <a:r>
              <a:rPr lang="zh-CN" altLang="en-US" sz="14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进行单元测试</a:t>
            </a:r>
            <a:endParaRPr lang="zh-CN" altLang="en-US" sz="14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zh-CN" altLang="en-US" sz="14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4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写一点，测一点</a:t>
            </a:r>
            <a:endParaRPr lang="zh-CN" altLang="en-US" sz="14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zh-CN" altLang="en-US" sz="14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r>
              <a:rPr lang="zh-CN" altLang="en-US" sz="14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其他成员</a:t>
            </a:r>
            <a:r>
              <a:rPr lang="en-US" altLang="zh-CN" sz="14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pull</a:t>
            </a:r>
            <a:r>
              <a:rPr lang="zh-CN" altLang="en-US" sz="14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后进行测试</a:t>
            </a:r>
            <a:endParaRPr lang="zh-CN" altLang="en-US" sz="1400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7" name="PA_TextPlaceholder 2"/>
          <p:cNvSpPr txBox="1"/>
          <p:nvPr>
            <p:custDataLst>
              <p:tags r:id="rId2"/>
            </p:custDataLst>
          </p:nvPr>
        </p:nvSpPr>
        <p:spPr>
          <a:xfrm>
            <a:off x="1584976" y="1597191"/>
            <a:ext cx="4051121" cy="1503831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5300" b="1" dirty="0"/>
              <a:t>单元测试</a:t>
            </a:r>
            <a:endParaRPr lang="zh-CN" altLang="en-US" sz="53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r="-643" b="3276"/>
          <a:stretch>
            <a:fillRect/>
          </a:stretch>
        </p:blipFill>
        <p:spPr>
          <a:xfrm>
            <a:off x="6737350" y="337820"/>
            <a:ext cx="3182620" cy="15938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1375" y="2755900"/>
            <a:ext cx="6082030" cy="2152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图片 206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47"/>
          <p:cNvSpPr txBox="1"/>
          <p:nvPr/>
        </p:nvSpPr>
        <p:spPr>
          <a:xfrm>
            <a:off x="4554031" y="3512953"/>
            <a:ext cx="5062307" cy="1592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46"/>
          <p:cNvSpPr txBox="1"/>
          <p:nvPr/>
        </p:nvSpPr>
        <p:spPr>
          <a:xfrm>
            <a:off x="4752792" y="2884327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dirty="0" smtClean="0"/>
              <a:t>经验教训及总结</a:t>
            </a:r>
            <a:endParaRPr lang="zh-CN" altLang="en-US" sz="3600" dirty="0" smtClean="0"/>
          </a:p>
        </p:txBody>
      </p:sp>
      <p:sp>
        <p:nvSpPr>
          <p:cNvPr id="11" name="Text Placeholder 46"/>
          <p:cNvSpPr txBox="1"/>
          <p:nvPr/>
        </p:nvSpPr>
        <p:spPr>
          <a:xfrm>
            <a:off x="4752792" y="2027704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dirty="0" smtClean="0">
                <a:solidFill>
                  <a:schemeClr val="accent4"/>
                </a:solidFill>
              </a:rPr>
              <a:t>PART 05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99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9" grpId="0"/>
      <p:bldP spid="10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1400643">
            <a:off x="9757908" y="2403204"/>
            <a:ext cx="5683816" cy="4312867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sp>
        <p:nvSpPr>
          <p:cNvPr id="226" name="Rectangle 10"/>
          <p:cNvSpPr/>
          <p:nvPr/>
        </p:nvSpPr>
        <p:spPr>
          <a:xfrm>
            <a:off x="5185574" y="1236223"/>
            <a:ext cx="5787997" cy="4028692"/>
          </a:xfrm>
          <a:prstGeom prst="rect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 l="-20000"/>
            </a:stretch>
          </a:blipFill>
          <a:ln w="25400" cap="flat" cmpd="sng" algn="ctr">
            <a:noFill/>
            <a:prstDash val="solid"/>
          </a:ln>
          <a:effectLst/>
        </p:spPr>
        <p:txBody>
          <a:bodyPr lIns="91434" tIns="45716" rIns="91434" bIns="45716" anchor="ctr"/>
          <a:lstStyle/>
          <a:p>
            <a:pPr algn="ctr" defTabSz="914400">
              <a:defRPr/>
            </a:pPr>
            <a:endParaRPr lang="zh-CN" altLang="zh-CN" sz="190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1" name="PA_TextPlaceholder 1"/>
          <p:cNvSpPr txBox="1"/>
          <p:nvPr>
            <p:custDataLst>
              <p:tags r:id="rId3"/>
            </p:custDataLst>
          </p:nvPr>
        </p:nvSpPr>
        <p:spPr>
          <a:xfrm>
            <a:off x="1275615" y="2957165"/>
            <a:ext cx="3360373" cy="2457579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误区：</a:t>
            </a: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预感项目要</a:t>
            </a:r>
            <a:r>
              <a:rPr lang="en-US" altLang="zh-CN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delay</a:t>
            </a:r>
            <a:r>
              <a:rPr lang="zh-CN" alt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时立刻想要加派人手，或换更有经验的成员去做</a:t>
            </a: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人数并不能换算成时间</a:t>
            </a: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交流成本</a:t>
            </a: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任务的拓扑排序</a:t>
            </a: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PA_TextPlaceholder 2"/>
          <p:cNvSpPr txBox="1"/>
          <p:nvPr>
            <p:custDataLst>
              <p:tags r:id="rId4"/>
            </p:custDataLst>
          </p:nvPr>
        </p:nvSpPr>
        <p:spPr>
          <a:xfrm>
            <a:off x="1133877" y="2035031"/>
            <a:ext cx="4051121" cy="150383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增加人手</a:t>
            </a:r>
            <a:r>
              <a:rPr lang="en-US" altLang="zh-CN" dirty="0"/>
              <a:t>≠</a:t>
            </a:r>
            <a:r>
              <a:rPr lang="zh-CN" altLang="en-US" dirty="0"/>
              <a:t>加快进度</a:t>
            </a:r>
            <a:endParaRPr lang="zh-CN" altLang="en-US" dirty="0"/>
          </a:p>
        </p:txBody>
      </p:sp>
      <p:sp>
        <p:nvSpPr>
          <p:cNvPr id="13" name="PA_TextPlaceholder 3"/>
          <p:cNvSpPr txBox="1"/>
          <p:nvPr>
            <p:custDataLst>
              <p:tags r:id="rId5"/>
            </p:custDataLst>
          </p:nvPr>
        </p:nvSpPr>
        <p:spPr>
          <a:xfrm>
            <a:off x="1363494" y="1073876"/>
            <a:ext cx="4043285" cy="330149"/>
          </a:xfrm>
          <a:prstGeom prst="rect">
            <a:avLst/>
          </a:prstGeom>
        </p:spPr>
        <p:txBody>
          <a:bodyPr vert="horz" lIns="121917" tIns="60958" rIns="121917" bIns="60958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5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226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2400"/>
          </a:p>
        </p:txBody>
      </p:sp>
      <p:grpSp>
        <p:nvGrpSpPr>
          <p:cNvPr id="7" name="Group 8"/>
          <p:cNvGrpSpPr>
            <a:grpSpLocks noChangeAspect="1"/>
          </p:cNvGrpSpPr>
          <p:nvPr/>
        </p:nvGrpSpPr>
        <p:grpSpPr>
          <a:xfrm>
            <a:off x="7112000" y="5712443"/>
            <a:ext cx="312000" cy="311952"/>
            <a:chOff x="3238499" y="8277225"/>
            <a:chExt cx="666750" cy="666750"/>
          </a:xfrm>
        </p:grpSpPr>
        <p:sp>
          <p:nvSpPr>
            <p:cNvPr id="8" name="Oval 9"/>
            <p:cNvSpPr/>
            <p:nvPr/>
          </p:nvSpPr>
          <p:spPr>
            <a:xfrm>
              <a:off x="3238499" y="8277225"/>
              <a:ext cx="666750" cy="666750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9" name="Freeform 24"/>
            <p:cNvSpPr/>
            <p:nvPr/>
          </p:nvSpPr>
          <p:spPr bwMode="auto">
            <a:xfrm>
              <a:off x="3502483" y="8426894"/>
              <a:ext cx="189583" cy="367412"/>
            </a:xfrm>
            <a:custGeom>
              <a:avLst/>
              <a:gdLst>
                <a:gd name="T0" fmla="*/ 461 w 461"/>
                <a:gd name="T1" fmla="*/ 448 h 895"/>
                <a:gd name="T2" fmla="*/ 457 w 461"/>
                <a:gd name="T3" fmla="*/ 457 h 895"/>
                <a:gd name="T4" fmla="*/ 22 w 461"/>
                <a:gd name="T5" fmla="*/ 892 h 895"/>
                <a:gd name="T6" fmla="*/ 14 w 461"/>
                <a:gd name="T7" fmla="*/ 895 h 895"/>
                <a:gd name="T8" fmla="*/ 5 w 461"/>
                <a:gd name="T9" fmla="*/ 892 h 895"/>
                <a:gd name="T10" fmla="*/ 5 w 461"/>
                <a:gd name="T11" fmla="*/ 874 h 895"/>
                <a:gd name="T12" fmla="*/ 431 w 461"/>
                <a:gd name="T13" fmla="*/ 448 h 895"/>
                <a:gd name="T14" fmla="*/ 6 w 461"/>
                <a:gd name="T15" fmla="*/ 23 h 895"/>
                <a:gd name="T16" fmla="*/ 6 w 461"/>
                <a:gd name="T17" fmla="*/ 5 h 895"/>
                <a:gd name="T18" fmla="*/ 24 w 461"/>
                <a:gd name="T19" fmla="*/ 5 h 895"/>
                <a:gd name="T20" fmla="*/ 457 w 461"/>
                <a:gd name="T21" fmla="*/ 439 h 895"/>
                <a:gd name="T22" fmla="*/ 461 w 461"/>
                <a:gd name="T23" fmla="*/ 448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1" h="895">
                  <a:moveTo>
                    <a:pt x="461" y="448"/>
                  </a:moveTo>
                  <a:cubicBezTo>
                    <a:pt x="461" y="452"/>
                    <a:pt x="460" y="454"/>
                    <a:pt x="457" y="457"/>
                  </a:cubicBezTo>
                  <a:lnTo>
                    <a:pt x="22" y="892"/>
                  </a:lnTo>
                  <a:cubicBezTo>
                    <a:pt x="20" y="894"/>
                    <a:pt x="16" y="895"/>
                    <a:pt x="14" y="895"/>
                  </a:cubicBezTo>
                  <a:cubicBezTo>
                    <a:pt x="11" y="895"/>
                    <a:pt x="7" y="894"/>
                    <a:pt x="5" y="892"/>
                  </a:cubicBezTo>
                  <a:cubicBezTo>
                    <a:pt x="0" y="887"/>
                    <a:pt x="0" y="879"/>
                    <a:pt x="5" y="874"/>
                  </a:cubicBezTo>
                  <a:lnTo>
                    <a:pt x="431" y="448"/>
                  </a:lnTo>
                  <a:lnTo>
                    <a:pt x="6" y="23"/>
                  </a:lnTo>
                  <a:cubicBezTo>
                    <a:pt x="1" y="18"/>
                    <a:pt x="1" y="10"/>
                    <a:pt x="6" y="5"/>
                  </a:cubicBezTo>
                  <a:cubicBezTo>
                    <a:pt x="11" y="0"/>
                    <a:pt x="19" y="0"/>
                    <a:pt x="24" y="5"/>
                  </a:cubicBezTo>
                  <a:lnTo>
                    <a:pt x="457" y="439"/>
                  </a:lnTo>
                  <a:cubicBezTo>
                    <a:pt x="460" y="442"/>
                    <a:pt x="461" y="444"/>
                    <a:pt x="461" y="44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2700"/>
            </a:p>
          </p:txBody>
        </p:sp>
      </p:grpSp>
      <p:sp>
        <p:nvSpPr>
          <p:cNvPr id="11" name="PA_TextPlaceholder 1"/>
          <p:cNvSpPr txBox="1"/>
          <p:nvPr>
            <p:custDataLst>
              <p:tags r:id="rId1"/>
            </p:custDataLst>
          </p:nvPr>
        </p:nvSpPr>
        <p:spPr>
          <a:xfrm>
            <a:off x="7580485" y="2891635"/>
            <a:ext cx="3360373" cy="2457579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zh-CN" alt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计划评审技术图</a:t>
            </a: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 algn="l">
              <a:buNone/>
            </a:pP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 algn="l">
              <a:buNone/>
            </a:pPr>
            <a:r>
              <a:rPr lang="zh-CN" alt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活动先后顺序</a:t>
            </a: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 algn="l">
              <a:buNone/>
            </a:pP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 algn="l">
              <a:buNone/>
            </a:pPr>
            <a:r>
              <a:rPr lang="zh-CN" altLang="en-US" sz="16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子任务间的依赖关系，并行执行</a:t>
            </a:r>
            <a:endParaRPr lang="zh-CN" altLang="en-US" sz="1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PA_TextPlaceholder 2"/>
          <p:cNvSpPr txBox="1"/>
          <p:nvPr>
            <p:custDataLst>
              <p:tags r:id="rId2"/>
            </p:custDataLst>
          </p:nvPr>
        </p:nvSpPr>
        <p:spPr>
          <a:xfrm>
            <a:off x="7446368" y="1387841"/>
            <a:ext cx="4051121" cy="150383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zh-CN" altLang="en-US" sz="4800" dirty="0"/>
          </a:p>
        </p:txBody>
      </p:sp>
      <p:pic>
        <p:nvPicPr>
          <p:cNvPr id="2" name="图片 1" descr="faedab64034f78f0b6ad559d58b5905db2191c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5" y="1936750"/>
            <a:ext cx="5485130" cy="2809875"/>
          </a:xfrm>
          <a:prstGeom prst="rect">
            <a:avLst/>
          </a:prstGeom>
        </p:spPr>
      </p:pic>
      <p:sp>
        <p:nvSpPr>
          <p:cNvPr id="3" name="PA_TextPlaceholder 2"/>
          <p:cNvSpPr txBox="1"/>
          <p:nvPr>
            <p:custDataLst>
              <p:tags r:id="rId4"/>
            </p:custDataLst>
          </p:nvPr>
        </p:nvSpPr>
        <p:spPr>
          <a:xfrm>
            <a:off x="6645677" y="1936606"/>
            <a:ext cx="4051121" cy="150383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	PERT</a:t>
            </a:r>
            <a:r>
              <a:rPr lang="zh-CN" altLang="en-US" dirty="0"/>
              <a:t>图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图片 206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47"/>
          <p:cNvSpPr txBox="1"/>
          <p:nvPr/>
        </p:nvSpPr>
        <p:spPr>
          <a:xfrm>
            <a:off x="4554031" y="3512953"/>
            <a:ext cx="5062307" cy="1592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46"/>
          <p:cNvSpPr txBox="1"/>
          <p:nvPr/>
        </p:nvSpPr>
        <p:spPr>
          <a:xfrm>
            <a:off x="4752792" y="2884327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dirty="0" smtClean="0"/>
              <a:t>下一周期计划</a:t>
            </a:r>
            <a:endParaRPr lang="zh-CN" altLang="en-US" sz="3600" dirty="0" smtClean="0"/>
          </a:p>
        </p:txBody>
      </p:sp>
      <p:sp>
        <p:nvSpPr>
          <p:cNvPr id="11" name="Text Placeholder 46"/>
          <p:cNvSpPr txBox="1"/>
          <p:nvPr/>
        </p:nvSpPr>
        <p:spPr>
          <a:xfrm>
            <a:off x="4752792" y="2027704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dirty="0" smtClean="0">
                <a:solidFill>
                  <a:schemeClr val="accent4"/>
                </a:solidFill>
              </a:rPr>
              <a:t>PART 06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99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9" grpId="0"/>
      <p:bldP spid="10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2">
                  <a:lumMod val="60000"/>
                  <a:lumOff val="40000"/>
                </a:schemeClr>
              </a:gs>
              <a:gs pos="0">
                <a:schemeClr val="tx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900"/>
          </a:p>
        </p:txBody>
      </p:sp>
      <p:sp>
        <p:nvSpPr>
          <p:cNvPr id="29" name="矩形 28"/>
          <p:cNvSpPr/>
          <p:nvPr/>
        </p:nvSpPr>
        <p:spPr>
          <a:xfrm rot="1400643">
            <a:off x="7889927" y="3831078"/>
            <a:ext cx="2068356" cy="791900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 rot="1400643">
            <a:off x="6686632" y="2012924"/>
            <a:ext cx="1345033" cy="514965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 rot="1400643">
            <a:off x="3066695" y="3199009"/>
            <a:ext cx="2068356" cy="791900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 rot="1400643">
            <a:off x="1930047" y="4964299"/>
            <a:ext cx="2068356" cy="791900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sp>
        <p:nvSpPr>
          <p:cNvPr id="237" name="Oval 6"/>
          <p:cNvSpPr/>
          <p:nvPr/>
        </p:nvSpPr>
        <p:spPr>
          <a:xfrm>
            <a:off x="6494981" y="1755499"/>
            <a:ext cx="531811" cy="5318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6" rIns="91434" bIns="45716" anchor="ctr"/>
          <a:lstStyle/>
          <a:p>
            <a:pPr algn="ctr" eaLnBrk="1" hangingPunct="1"/>
            <a:r>
              <a:rPr lang="en-US" altLang="zh-CN" sz="2400" b="1" dirty="0">
                <a:solidFill>
                  <a:srgbClr val="F2F2F2"/>
                </a:solidFill>
                <a:cs typeface="+mn-ea"/>
                <a:sym typeface="+mn-lt"/>
              </a:rPr>
              <a:t>C</a:t>
            </a:r>
            <a:endParaRPr lang="en-US" altLang="zh-CN" sz="2400" b="1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254" name="Oval 4"/>
          <p:cNvSpPr/>
          <p:nvPr/>
        </p:nvSpPr>
        <p:spPr>
          <a:xfrm>
            <a:off x="7547492" y="3414438"/>
            <a:ext cx="819145" cy="81914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6" rIns="91434" bIns="45716" anchor="ctr"/>
          <a:lstStyle/>
          <a:p>
            <a:pPr algn="ctr" eaLnBrk="1" hangingPunct="1"/>
            <a:r>
              <a:rPr lang="en-US" altLang="zh-CN" sz="2800" b="1" dirty="0">
                <a:solidFill>
                  <a:srgbClr val="F2F2F2"/>
                </a:solidFill>
                <a:cs typeface="+mn-ea"/>
                <a:sym typeface="+mn-lt"/>
              </a:rPr>
              <a:t>D</a:t>
            </a:r>
            <a:endParaRPr lang="en-US" altLang="zh-CN" sz="2800" b="1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255" name="Oval 12"/>
          <p:cNvSpPr/>
          <p:nvPr/>
        </p:nvSpPr>
        <p:spPr>
          <a:xfrm>
            <a:off x="2794538" y="2803250"/>
            <a:ext cx="819145" cy="8191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6" rIns="91434" bIns="45716" anchor="ctr"/>
          <a:lstStyle/>
          <a:p>
            <a:pPr algn="ctr" eaLnBrk="1" hangingPunct="1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B</a:t>
            </a:r>
            <a:endParaRPr lang="en-US" altLang="zh-CN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6" name="Oval 13"/>
          <p:cNvSpPr/>
          <p:nvPr/>
        </p:nvSpPr>
        <p:spPr>
          <a:xfrm>
            <a:off x="1557881" y="4512987"/>
            <a:ext cx="819145" cy="81914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6" rIns="91434" bIns="45716" anchor="ctr"/>
          <a:lstStyle/>
          <a:p>
            <a:pPr algn="ctr" eaLnBrk="1" hangingPunct="1"/>
            <a:r>
              <a:rPr lang="en-US" altLang="zh-CN" sz="2800" b="1" dirty="0">
                <a:solidFill>
                  <a:schemeClr val="accent4"/>
                </a:solidFill>
                <a:cs typeface="+mn-ea"/>
                <a:sym typeface="+mn-lt"/>
              </a:rPr>
              <a:t>A</a:t>
            </a:r>
            <a:endParaRPr lang="en-US" altLang="zh-CN" sz="2800" b="1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259" name="TextBox 258"/>
          <p:cNvSpPr txBox="1"/>
          <p:nvPr/>
        </p:nvSpPr>
        <p:spPr>
          <a:xfrm>
            <a:off x="2560955" y="4745990"/>
            <a:ext cx="1402080" cy="460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完善功能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" name="Group 20"/>
          <p:cNvGrpSpPr/>
          <p:nvPr/>
        </p:nvGrpSpPr>
        <p:grpSpPr bwMode="auto">
          <a:xfrm>
            <a:off x="3807040" y="2922633"/>
            <a:ext cx="2390764" cy="758887"/>
            <a:chOff x="2155025" y="4449725"/>
            <a:chExt cx="2391371" cy="757996"/>
          </a:xfrm>
        </p:grpSpPr>
        <p:sp>
          <p:nvSpPr>
            <p:cNvPr id="262" name="TextBox 261"/>
            <p:cNvSpPr txBox="1"/>
            <p:nvPr/>
          </p:nvSpPr>
          <p:spPr>
            <a:xfrm>
              <a:off x="2155025" y="4449725"/>
              <a:ext cx="1402436" cy="45983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性能优化</a:t>
              </a:r>
              <a:endParaRPr lang="zh-CN" altLang="en-US" sz="2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3" name="Rectangle 22"/>
            <p:cNvSpPr/>
            <p:nvPr/>
          </p:nvSpPr>
          <p:spPr>
            <a:xfrm>
              <a:off x="2155025" y="4947677"/>
              <a:ext cx="2391371" cy="26004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100" dirty="0"/>
            </a:p>
          </p:txBody>
        </p:sp>
      </p:grpSp>
      <p:grpSp>
        <p:nvGrpSpPr>
          <p:cNvPr id="4" name="Group 23"/>
          <p:cNvGrpSpPr/>
          <p:nvPr/>
        </p:nvGrpSpPr>
        <p:grpSpPr bwMode="auto">
          <a:xfrm>
            <a:off x="7229991" y="1755499"/>
            <a:ext cx="2392351" cy="471386"/>
            <a:chOff x="2155025" y="4643173"/>
            <a:chExt cx="2391371" cy="470833"/>
          </a:xfrm>
        </p:grpSpPr>
        <p:sp>
          <p:nvSpPr>
            <p:cNvPr id="265" name="TextBox 264"/>
            <p:cNvSpPr txBox="1"/>
            <p:nvPr/>
          </p:nvSpPr>
          <p:spPr>
            <a:xfrm>
              <a:off x="2295937" y="4643173"/>
              <a:ext cx="1706181" cy="45983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自动化测试</a:t>
              </a:r>
              <a:endParaRPr lang="zh-CN" altLang="en-US" sz="2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6" name="Rectangle 25"/>
            <p:cNvSpPr/>
            <p:nvPr/>
          </p:nvSpPr>
          <p:spPr>
            <a:xfrm>
              <a:off x="2155025" y="4853961"/>
              <a:ext cx="2391371" cy="26004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100" dirty="0"/>
            </a:p>
          </p:txBody>
        </p:sp>
      </p:grpSp>
      <p:grpSp>
        <p:nvGrpSpPr>
          <p:cNvPr id="5" name="Group 26"/>
          <p:cNvGrpSpPr/>
          <p:nvPr/>
        </p:nvGrpSpPr>
        <p:grpSpPr bwMode="auto">
          <a:xfrm>
            <a:off x="8525385" y="3622395"/>
            <a:ext cx="2390764" cy="682696"/>
            <a:chOff x="2155025" y="4449725"/>
            <a:chExt cx="2391371" cy="683083"/>
          </a:xfrm>
        </p:grpSpPr>
        <p:sp>
          <p:nvSpPr>
            <p:cNvPr id="268" name="TextBox 267"/>
            <p:cNvSpPr txBox="1"/>
            <p:nvPr/>
          </p:nvSpPr>
          <p:spPr>
            <a:xfrm>
              <a:off x="2155025" y="4449725"/>
              <a:ext cx="1402436" cy="46063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4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项目部署</a:t>
              </a:r>
              <a:endParaRPr lang="zh-CN" altLang="en-US" sz="24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9" name="Rectangle 28"/>
            <p:cNvSpPr/>
            <p:nvPr/>
          </p:nvSpPr>
          <p:spPr>
            <a:xfrm>
              <a:off x="2155025" y="4872311"/>
              <a:ext cx="2391371" cy="26049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100" dirty="0"/>
            </a:p>
          </p:txBody>
        </p:sp>
      </p:grpSp>
      <p:cxnSp>
        <p:nvCxnSpPr>
          <p:cNvPr id="273" name="Curved Connector 33"/>
          <p:cNvCxnSpPr>
            <a:stCxn id="256" idx="0"/>
            <a:endCxn id="255" idx="3"/>
          </p:cNvCxnSpPr>
          <p:nvPr/>
        </p:nvCxnSpPr>
        <p:spPr>
          <a:xfrm rot="5400000" flipH="1" flipV="1">
            <a:off x="1935702" y="3534191"/>
            <a:ext cx="1010549" cy="947045"/>
          </a:xfrm>
          <a:prstGeom prst="curvedConnector3">
            <a:avLst/>
          </a:prstGeom>
          <a:ln w="254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Curved Connector 39"/>
          <p:cNvCxnSpPr>
            <a:stCxn id="237" idx="4"/>
            <a:endCxn id="254" idx="1"/>
          </p:cNvCxnSpPr>
          <p:nvPr/>
        </p:nvCxnSpPr>
        <p:spPr>
          <a:xfrm rot="16200000" flipH="1">
            <a:off x="6590627" y="2457574"/>
            <a:ext cx="1247087" cy="906564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Curved Connector 39"/>
          <p:cNvCxnSpPr>
            <a:stCxn id="255" idx="7"/>
            <a:endCxn id="237" idx="0"/>
          </p:cNvCxnSpPr>
          <p:nvPr/>
        </p:nvCxnSpPr>
        <p:spPr>
          <a:xfrm rot="5400000" flipH="1" flipV="1">
            <a:off x="4543447" y="705774"/>
            <a:ext cx="1167712" cy="3267165"/>
          </a:xfrm>
          <a:prstGeom prst="curvedConnector3">
            <a:avLst>
              <a:gd name="adj1" fmla="val 119577"/>
            </a:avLst>
          </a:prstGeom>
          <a:ln w="254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PA_TextPlaceholder 2"/>
          <p:cNvSpPr txBox="1"/>
          <p:nvPr>
            <p:custDataLst>
              <p:tags r:id="rId1"/>
            </p:custDataLst>
          </p:nvPr>
        </p:nvSpPr>
        <p:spPr>
          <a:xfrm>
            <a:off x="357888" y="670974"/>
            <a:ext cx="4051121" cy="150383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4800" dirty="0"/>
              <a:t>下一周期</a:t>
            </a:r>
            <a:endParaRPr lang="zh-CN" altLang="en-US" sz="4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3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8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ldLvl="0" animBg="1"/>
      <p:bldP spid="28" grpId="0" bldLvl="0" animBg="1"/>
      <p:bldP spid="27" grpId="0" bldLvl="0" animBg="1"/>
      <p:bldP spid="26" grpId="0" bldLvl="0" animBg="1"/>
      <p:bldP spid="237" grpId="0" bldLvl="0" animBg="1"/>
      <p:bldP spid="254" grpId="0" bldLvl="0" animBg="1"/>
      <p:bldP spid="255" grpId="0" bldLvl="0" animBg="1"/>
      <p:bldP spid="256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>
                <a:lumMod val="60000"/>
                <a:lumOff val="40000"/>
                <a:alpha val="57000"/>
              </a:schemeClr>
            </a:gs>
            <a:gs pos="0">
              <a:schemeClr val="tx2">
                <a:lumMod val="20000"/>
                <a:lumOff val="80000"/>
                <a:alpha val="0"/>
              </a:schemeClr>
            </a:gs>
          </a:gsLst>
          <a:lin ang="0" scaled="0"/>
        </a:gradFill>
        <a:effectLst/>
      </p:bgPr>
    </p:bg>
    <p:spTree>
      <p:nvGrpSpPr>
        <p:cNvPr id="1" name="ïṡḻïď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rot="15768603">
            <a:off x="-454516" y="5186932"/>
            <a:ext cx="1951242" cy="1951242"/>
            <a:chOff x="3738861" y="1313527"/>
            <a:chExt cx="3771900" cy="3771900"/>
          </a:xfrm>
        </p:grpSpPr>
        <p:sp>
          <p:nvSpPr>
            <p:cNvPr id="5" name="iṩḷîḓê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65000">
                  <a:srgbClr val="D96D61">
                    <a:alpha val="31000"/>
                  </a:srgbClr>
                </a:gs>
                <a:gs pos="0">
                  <a:srgbClr val="D96D61">
                    <a:alpha val="0"/>
                  </a:srgbClr>
                </a:gs>
                <a:gs pos="100000">
                  <a:srgbClr val="D96D61">
                    <a:alpha val="56000"/>
                  </a:srgbClr>
                </a:gs>
              </a:gsLst>
              <a:lin ang="0" scaled="0"/>
            </a:gradFill>
            <a:ln>
              <a:noFill/>
            </a:ln>
            <a:effectLst>
              <a:glow rad="304800">
                <a:schemeClr val="accent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ïšḷiḑê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bg2">
                    <a:alpha val="4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ísḷîdè"/>
          <p:cNvSpPr/>
          <p:nvPr userDrawn="1"/>
        </p:nvSpPr>
        <p:spPr>
          <a:xfrm rot="21144926">
            <a:off x="6800929" y="1082928"/>
            <a:ext cx="3771900" cy="377190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tx2">
                  <a:alpha val="39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 rot="13619201">
            <a:off x="10240789" y="2168633"/>
            <a:ext cx="1128930" cy="1128930"/>
            <a:chOff x="3738861" y="1313527"/>
            <a:chExt cx="3771900" cy="3771900"/>
          </a:xfrm>
        </p:grpSpPr>
        <p:sp>
          <p:nvSpPr>
            <p:cNvPr id="13" name="iṣ1ïďè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65000">
                  <a:srgbClr val="D96D61">
                    <a:alpha val="31000"/>
                  </a:srgbClr>
                </a:gs>
                <a:gs pos="0">
                  <a:srgbClr val="D96D61">
                    <a:alpha val="0"/>
                  </a:srgbClr>
                </a:gs>
                <a:gs pos="100000">
                  <a:srgbClr val="D96D61">
                    <a:alpha val="56000"/>
                  </a:srgbClr>
                </a:gs>
              </a:gsLst>
              <a:lin ang="0" scaled="0"/>
            </a:gradFill>
            <a:ln>
              <a:noFill/>
            </a:ln>
            <a:effectLst>
              <a:glow rad="304800">
                <a:schemeClr val="accent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îṩlîḓe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64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Group 19"/>
          <p:cNvGrpSpPr/>
          <p:nvPr/>
        </p:nvGrpSpPr>
        <p:grpSpPr bwMode="auto">
          <a:xfrm>
            <a:off x="2054221" y="1113499"/>
            <a:ext cx="3666475" cy="694980"/>
            <a:chOff x="2155025" y="4449725"/>
            <a:chExt cx="2391371" cy="695372"/>
          </a:xfrm>
        </p:grpSpPr>
        <p:sp>
          <p:nvSpPr>
            <p:cNvPr id="18" name="TextBox 17"/>
            <p:cNvSpPr txBox="1"/>
            <p:nvPr/>
          </p:nvSpPr>
          <p:spPr>
            <a:xfrm>
              <a:off x="2155025" y="4449725"/>
              <a:ext cx="1047006" cy="5222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2800" dirty="0"/>
                <a:t>项目展示</a:t>
              </a:r>
              <a:endParaRPr lang="zh-CN" altLang="en-US" sz="2800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155025" y="4869352"/>
              <a:ext cx="2391371" cy="27574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200" dirty="0"/>
            </a:p>
          </p:txBody>
        </p:sp>
      </p:grpSp>
      <p:grpSp>
        <p:nvGrpSpPr>
          <p:cNvPr id="20" name="Group 19"/>
          <p:cNvGrpSpPr/>
          <p:nvPr/>
        </p:nvGrpSpPr>
        <p:grpSpPr bwMode="auto">
          <a:xfrm>
            <a:off x="2054221" y="1963103"/>
            <a:ext cx="3666475" cy="694980"/>
            <a:chOff x="2155025" y="4449725"/>
            <a:chExt cx="2391371" cy="695372"/>
          </a:xfrm>
        </p:grpSpPr>
        <p:sp>
          <p:nvSpPr>
            <p:cNvPr id="21" name="TextBox 20"/>
            <p:cNvSpPr txBox="1"/>
            <p:nvPr/>
          </p:nvSpPr>
          <p:spPr>
            <a:xfrm>
              <a:off x="2155025" y="4449725"/>
              <a:ext cx="1510869" cy="5222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2800" dirty="0"/>
                <a:t>项目执行过程</a:t>
              </a:r>
              <a:endParaRPr lang="zh-CN" altLang="en-US" sz="2800" dirty="0"/>
            </a:p>
          </p:txBody>
        </p:sp>
        <p:sp>
          <p:nvSpPr>
            <p:cNvPr id="22" name="Rectangle 18"/>
            <p:cNvSpPr/>
            <p:nvPr/>
          </p:nvSpPr>
          <p:spPr>
            <a:xfrm>
              <a:off x="2155025" y="4869352"/>
              <a:ext cx="2391371" cy="27574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200" dirty="0"/>
            </a:p>
          </p:txBody>
        </p:sp>
      </p:grpSp>
      <p:grpSp>
        <p:nvGrpSpPr>
          <p:cNvPr id="23" name="Group 19"/>
          <p:cNvGrpSpPr/>
          <p:nvPr/>
        </p:nvGrpSpPr>
        <p:grpSpPr bwMode="auto">
          <a:xfrm>
            <a:off x="2054221" y="2807762"/>
            <a:ext cx="3666475" cy="694980"/>
            <a:chOff x="2155025" y="4449725"/>
            <a:chExt cx="2391371" cy="695372"/>
          </a:xfrm>
        </p:grpSpPr>
        <p:sp>
          <p:nvSpPr>
            <p:cNvPr id="24" name="TextBox 23"/>
            <p:cNvSpPr txBox="1"/>
            <p:nvPr/>
          </p:nvSpPr>
          <p:spPr>
            <a:xfrm>
              <a:off x="2155025" y="4449725"/>
              <a:ext cx="1510869" cy="5222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2800" dirty="0"/>
                <a:t>风险管理计划</a:t>
              </a:r>
              <a:endParaRPr lang="zh-CN" altLang="en-US" sz="2800" dirty="0"/>
            </a:p>
          </p:txBody>
        </p:sp>
        <p:sp>
          <p:nvSpPr>
            <p:cNvPr id="25" name="Rectangle 18"/>
            <p:cNvSpPr/>
            <p:nvPr/>
          </p:nvSpPr>
          <p:spPr>
            <a:xfrm>
              <a:off x="2155025" y="4869352"/>
              <a:ext cx="2391371" cy="27574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200" dirty="0"/>
            </a:p>
          </p:txBody>
        </p:sp>
      </p:grpSp>
      <p:grpSp>
        <p:nvGrpSpPr>
          <p:cNvPr id="26" name="Group 19"/>
          <p:cNvGrpSpPr/>
          <p:nvPr/>
        </p:nvGrpSpPr>
        <p:grpSpPr bwMode="auto">
          <a:xfrm>
            <a:off x="2054221" y="3707031"/>
            <a:ext cx="3666475" cy="797850"/>
            <a:chOff x="2155025" y="4346797"/>
            <a:chExt cx="2391371" cy="798300"/>
          </a:xfrm>
        </p:grpSpPr>
        <p:sp>
          <p:nvSpPr>
            <p:cNvPr id="27" name="TextBox 26"/>
            <p:cNvSpPr txBox="1"/>
            <p:nvPr/>
          </p:nvSpPr>
          <p:spPr>
            <a:xfrm>
              <a:off x="2155025" y="4346797"/>
              <a:ext cx="1047006" cy="5222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zh-CN" altLang="en-US" sz="2800" dirty="0"/>
                <a:t>测试计划</a:t>
              </a:r>
              <a:endParaRPr lang="zh-CN" altLang="en-US" sz="2800" dirty="0"/>
            </a:p>
          </p:txBody>
        </p:sp>
        <p:sp>
          <p:nvSpPr>
            <p:cNvPr id="28" name="Rectangle 18"/>
            <p:cNvSpPr/>
            <p:nvPr/>
          </p:nvSpPr>
          <p:spPr>
            <a:xfrm>
              <a:off x="2155025" y="4869352"/>
              <a:ext cx="2391371" cy="27574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endParaRPr lang="en-US" altLang="zh-CN" sz="1200" dirty="0"/>
            </a:p>
          </p:txBody>
        </p:sp>
      </p:grpSp>
      <p:sp>
        <p:nvSpPr>
          <p:cNvPr id="2" name="矩形 1"/>
          <p:cNvSpPr/>
          <p:nvPr/>
        </p:nvSpPr>
        <p:spPr>
          <a:xfrm>
            <a:off x="6040487" y="2387486"/>
            <a:ext cx="4764767" cy="1323439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CONTENTS</a:t>
            </a:r>
            <a:endParaRPr lang="en-US" altLang="zh-CN" sz="8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" name="Group 19"/>
          <p:cNvGrpSpPr/>
          <p:nvPr/>
        </p:nvGrpSpPr>
        <p:grpSpPr bwMode="auto">
          <a:xfrm>
            <a:off x="2054221" y="4504591"/>
            <a:ext cx="3666475" cy="694980"/>
            <a:chOff x="2155025" y="4449725"/>
            <a:chExt cx="2391371" cy="695372"/>
          </a:xfrm>
        </p:grpSpPr>
        <p:sp>
          <p:nvSpPr>
            <p:cNvPr id="6" name="TextBox 26"/>
            <p:cNvSpPr txBox="1"/>
            <p:nvPr/>
          </p:nvSpPr>
          <p:spPr>
            <a:xfrm>
              <a:off x="2155025" y="4449725"/>
              <a:ext cx="1742801" cy="5222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p>
              <a:r>
                <a:rPr lang="zh-CN" altLang="en-US" sz="2800" dirty="0"/>
                <a:t>经验教训及总结</a:t>
              </a:r>
              <a:endParaRPr lang="zh-CN" altLang="en-US" sz="2800" dirty="0"/>
            </a:p>
          </p:txBody>
        </p:sp>
        <p:sp>
          <p:nvSpPr>
            <p:cNvPr id="8" name="Rectangle 18"/>
            <p:cNvSpPr/>
            <p:nvPr/>
          </p:nvSpPr>
          <p:spPr>
            <a:xfrm>
              <a:off x="2155025" y="4869352"/>
              <a:ext cx="2391371" cy="275745"/>
            </a:xfrm>
            <a:prstGeom prst="rect">
              <a:avLst/>
            </a:prstGeom>
          </p:spPr>
          <p:txBody>
            <a:bodyPr>
              <a:spAutoFit/>
            </a:bodyPr>
            <a:p>
              <a:endParaRPr lang="en-US" altLang="zh-CN" sz="1200" dirty="0"/>
            </a:p>
          </p:txBody>
        </p:sp>
      </p:grpSp>
      <p:grpSp>
        <p:nvGrpSpPr>
          <p:cNvPr id="9" name="Group 19"/>
          <p:cNvGrpSpPr/>
          <p:nvPr/>
        </p:nvGrpSpPr>
        <p:grpSpPr bwMode="auto">
          <a:xfrm>
            <a:off x="2054221" y="5359301"/>
            <a:ext cx="3666475" cy="694980"/>
            <a:chOff x="2155025" y="4449725"/>
            <a:chExt cx="2391371" cy="695372"/>
          </a:xfrm>
        </p:grpSpPr>
        <p:sp>
          <p:nvSpPr>
            <p:cNvPr id="10" name="TextBox 26"/>
            <p:cNvSpPr txBox="1"/>
            <p:nvPr/>
          </p:nvSpPr>
          <p:spPr>
            <a:xfrm>
              <a:off x="2155025" y="4449725"/>
              <a:ext cx="1742801" cy="5222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p>
              <a:r>
                <a:rPr lang="zh-CN" altLang="en-US" sz="2800" dirty="0"/>
                <a:t>下一个周期计划</a:t>
              </a:r>
              <a:endParaRPr lang="zh-CN" altLang="en-US" sz="2800" dirty="0"/>
            </a:p>
          </p:txBody>
        </p:sp>
        <p:sp>
          <p:nvSpPr>
            <p:cNvPr id="15" name="Rectangle 18"/>
            <p:cNvSpPr/>
            <p:nvPr/>
          </p:nvSpPr>
          <p:spPr>
            <a:xfrm>
              <a:off x="2155025" y="4869352"/>
              <a:ext cx="2391371" cy="275745"/>
            </a:xfrm>
            <a:prstGeom prst="rect">
              <a:avLst/>
            </a:prstGeom>
          </p:spPr>
          <p:txBody>
            <a:bodyPr>
              <a:spAutoFit/>
            </a:bodyPr>
            <a:p>
              <a:endParaRPr lang="en-US" altLang="zh-CN" sz="1200" dirty="0"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>
                <a:lumMod val="60000"/>
                <a:lumOff val="40000"/>
                <a:alpha val="57000"/>
              </a:schemeClr>
            </a:gs>
            <a:gs pos="0">
              <a:schemeClr val="tx2">
                <a:lumMod val="20000"/>
                <a:lumOff val="80000"/>
                <a:alpha val="0"/>
              </a:schemeClr>
            </a:gs>
          </a:gsLst>
          <a:lin ang="0" scaled="0"/>
        </a:gradFill>
        <a:effectLst/>
      </p:bgPr>
    </p:bg>
    <p:spTree>
      <p:nvGrpSpPr>
        <p:cNvPr id="1" name="iṥļïd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2877674" y="1306125"/>
            <a:ext cx="6388221" cy="3819942"/>
            <a:chOff x="2877674" y="1306125"/>
            <a:chExt cx="6388221" cy="3819942"/>
          </a:xfrm>
        </p:grpSpPr>
        <p:sp>
          <p:nvSpPr>
            <p:cNvPr id="12" name="îṡḻîdè"/>
            <p:cNvSpPr/>
            <p:nvPr userDrawn="1"/>
          </p:nvSpPr>
          <p:spPr>
            <a:xfrm rot="5772073">
              <a:off x="5493995" y="130612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accent1">
                    <a:lumMod val="60000"/>
                    <a:lumOff val="40000"/>
                    <a:alpha val="61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îsḻíḍe"/>
            <p:cNvSpPr/>
            <p:nvPr userDrawn="1"/>
          </p:nvSpPr>
          <p:spPr>
            <a:xfrm rot="17450176">
              <a:off x="2877674" y="135416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accent1">
                    <a:lumMod val="60000"/>
                    <a:lumOff val="40000"/>
                    <a:alpha val="41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 rot="16819500">
            <a:off x="11217593" y="532827"/>
            <a:ext cx="501013" cy="501013"/>
            <a:chOff x="3738861" y="1313527"/>
            <a:chExt cx="3771900" cy="3771900"/>
          </a:xfrm>
        </p:grpSpPr>
        <p:sp>
          <p:nvSpPr>
            <p:cNvPr id="17" name="îS1ïḋe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65000">
                  <a:srgbClr val="D96D61">
                    <a:alpha val="31000"/>
                  </a:srgbClr>
                </a:gs>
                <a:gs pos="0">
                  <a:srgbClr val="D96D61">
                    <a:alpha val="0"/>
                  </a:srgbClr>
                </a:gs>
                <a:gs pos="100000">
                  <a:srgbClr val="D96D61">
                    <a:alpha val="56000"/>
                  </a:srgbClr>
                </a:gs>
              </a:gsLst>
              <a:lin ang="0" scaled="0"/>
            </a:gradFill>
            <a:ln>
              <a:noFill/>
            </a:ln>
            <a:effectLst>
              <a:glow rad="304800">
                <a:schemeClr val="accent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iślíḑè"/>
            <p:cNvSpPr/>
            <p:nvPr userDrawn="1"/>
          </p:nvSpPr>
          <p:spPr>
            <a:xfrm rot="6203470">
              <a:off x="3738861" y="131352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rgbClr val="E8414C">
                    <a:alpha val="10000"/>
                  </a:srgb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îSļîdé"/>
          <p:cNvSpPr>
            <a:spLocks noGrp="1"/>
          </p:cNvSpPr>
          <p:nvPr>
            <p:ph type="body" sz="quarter" idx="10"/>
          </p:nvPr>
        </p:nvSpPr>
        <p:spPr>
          <a:xfrm>
            <a:off x="1373408" y="2100390"/>
            <a:ext cx="9445184" cy="1474043"/>
          </a:xfrm>
        </p:spPr>
        <p:txBody>
          <a:bodyPr/>
          <a:lstStyle/>
          <a:p>
            <a:pPr algn="ctr"/>
            <a:r>
              <a:rPr lang="en-US" altLang="zh-CN" sz="8800" b="1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YOU!</a:t>
            </a:r>
            <a:endParaRPr lang="zh-CN" altLang="en-US" sz="1150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图片 104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 Placeholder 46"/>
          <p:cNvSpPr txBox="1"/>
          <p:nvPr/>
        </p:nvSpPr>
        <p:spPr>
          <a:xfrm>
            <a:off x="4752792" y="2884327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dirty="0">
                <a:sym typeface="+mn-ea"/>
              </a:rPr>
              <a:t>项目展示</a:t>
            </a:r>
            <a:endParaRPr lang="en-US" sz="3600" dirty="0"/>
          </a:p>
        </p:txBody>
      </p:sp>
      <p:sp>
        <p:nvSpPr>
          <p:cNvPr id="11" name="Text Placeholder 46"/>
          <p:cNvSpPr txBox="1"/>
          <p:nvPr/>
        </p:nvSpPr>
        <p:spPr>
          <a:xfrm>
            <a:off x="4752792" y="2027704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dirty="0" smtClean="0">
                <a:solidFill>
                  <a:schemeClr val="accent4"/>
                </a:solidFill>
              </a:rPr>
              <a:t>PART 01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图片 206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47"/>
          <p:cNvSpPr txBox="1"/>
          <p:nvPr/>
        </p:nvSpPr>
        <p:spPr>
          <a:xfrm>
            <a:off x="4554031" y="3512953"/>
            <a:ext cx="5062307" cy="1592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46"/>
          <p:cNvSpPr txBox="1"/>
          <p:nvPr/>
        </p:nvSpPr>
        <p:spPr>
          <a:xfrm>
            <a:off x="4752792" y="2884327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dirty="0" smtClean="0"/>
              <a:t>项目执行过程</a:t>
            </a:r>
            <a:endParaRPr lang="zh-CN" altLang="en-US" sz="3600" dirty="0" smtClean="0"/>
          </a:p>
        </p:txBody>
      </p:sp>
      <p:sp>
        <p:nvSpPr>
          <p:cNvPr id="11" name="Text Placeholder 46"/>
          <p:cNvSpPr txBox="1"/>
          <p:nvPr/>
        </p:nvSpPr>
        <p:spPr>
          <a:xfrm>
            <a:off x="4752792" y="2027704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dirty="0" smtClean="0">
                <a:solidFill>
                  <a:schemeClr val="accent4"/>
                </a:solidFill>
              </a:rPr>
              <a:t>PART 02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99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 79"/>
          <p:cNvSpPr/>
          <p:nvPr/>
        </p:nvSpPr>
        <p:spPr>
          <a:xfrm rot="1400643">
            <a:off x="11187986" y="3651676"/>
            <a:ext cx="1798292" cy="598659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grpSp>
        <p:nvGrpSpPr>
          <p:cNvPr id="81" name="1"/>
          <p:cNvGrpSpPr/>
          <p:nvPr>
            <p:custDataLst>
              <p:tags r:id="rId1"/>
            </p:custDataLst>
          </p:nvPr>
        </p:nvGrpSpPr>
        <p:grpSpPr>
          <a:xfrm>
            <a:off x="-12254" y="0"/>
            <a:ext cx="827667" cy="1055811"/>
            <a:chOff x="0" y="-21236"/>
            <a:chExt cx="3311527" cy="4224338"/>
          </a:xfrm>
        </p:grpSpPr>
        <p:sp>
          <p:nvSpPr>
            <p:cNvPr id="82" name="1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1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4" name="1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5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13812" y="245783"/>
            <a:ext cx="1271270" cy="535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917" tIns="60958" rIns="121917" bIns="60958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原计划</a:t>
            </a:r>
            <a:endParaRPr lang="en-US" altLang="zh-CN" sz="2700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 descr="项目进度表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432050" y="648970"/>
            <a:ext cx="7327265" cy="55594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bldLvl="0" animBg="1"/>
      <p:bldP spid="85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 79"/>
          <p:cNvSpPr/>
          <p:nvPr/>
        </p:nvSpPr>
        <p:spPr>
          <a:xfrm rot="1400643">
            <a:off x="11187986" y="3651676"/>
            <a:ext cx="1798292" cy="598659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grpSp>
        <p:nvGrpSpPr>
          <p:cNvPr id="81" name="1"/>
          <p:cNvGrpSpPr/>
          <p:nvPr>
            <p:custDataLst>
              <p:tags r:id="rId1"/>
            </p:custDataLst>
          </p:nvPr>
        </p:nvGrpSpPr>
        <p:grpSpPr>
          <a:xfrm>
            <a:off x="-12254" y="0"/>
            <a:ext cx="827667" cy="1055811"/>
            <a:chOff x="0" y="-21236"/>
            <a:chExt cx="3311527" cy="4224338"/>
          </a:xfrm>
        </p:grpSpPr>
        <p:sp>
          <p:nvSpPr>
            <p:cNvPr id="82" name="1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1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4" name="1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5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13812" y="245783"/>
            <a:ext cx="1614170" cy="535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917" tIns="60958" rIns="121917" bIns="60958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实际执行</a:t>
            </a:r>
            <a:endParaRPr lang="en-US" altLang="zh-CN" sz="2700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5340" y="1167130"/>
            <a:ext cx="1011809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技术风险：</a:t>
            </a:r>
            <a:endParaRPr lang="zh-CN" altLang="en-US" sz="2000"/>
          </a:p>
          <a:p>
            <a:r>
              <a:rPr lang="en-US" altLang="zh-CN" sz="2000"/>
              <a:t>	</a:t>
            </a:r>
            <a:endParaRPr lang="en-US" altLang="zh-CN" sz="2000"/>
          </a:p>
          <a:p>
            <a:r>
              <a:rPr lang="en-US" altLang="zh-CN" sz="2000"/>
              <a:t>	</a:t>
            </a:r>
            <a:r>
              <a:rPr lang="zh-CN" altLang="en-US" sz="2000"/>
              <a:t>技术不熟悉，没有</a:t>
            </a:r>
            <a:r>
              <a:rPr lang="en-US" altLang="zh-CN" sz="2000"/>
              <a:t>JAVA</a:t>
            </a:r>
            <a:r>
              <a:rPr lang="zh-CN" altLang="en-US" sz="2000"/>
              <a:t>开发经验</a:t>
            </a:r>
            <a:endParaRPr lang="zh-CN" altLang="en-US" sz="2000"/>
          </a:p>
          <a:p>
            <a:r>
              <a:rPr lang="en-US" altLang="zh-CN" sz="2000"/>
              <a:t>		     </a:t>
            </a:r>
            <a:endParaRPr lang="en-US" altLang="zh-CN" sz="2000"/>
          </a:p>
          <a:p>
            <a:r>
              <a:rPr lang="en-US" altLang="zh-CN" sz="2000"/>
              <a:t>	</a:t>
            </a:r>
            <a:r>
              <a:rPr lang="zh-CN" altLang="en-US" sz="2000"/>
              <a:t>没有预留技术学习和环境配置的时间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人事风险：</a:t>
            </a:r>
            <a:endParaRPr lang="zh-CN" altLang="en-US" sz="2000"/>
          </a:p>
          <a:p>
            <a:r>
              <a:rPr lang="en-US" altLang="zh-CN" sz="2000"/>
              <a:t>	</a:t>
            </a:r>
            <a:endParaRPr lang="en-US" altLang="zh-CN" sz="2000"/>
          </a:p>
          <a:p>
            <a:r>
              <a:rPr lang="en-US" altLang="zh-CN" sz="2000"/>
              <a:t>	</a:t>
            </a:r>
            <a:r>
              <a:rPr lang="zh-CN" altLang="en-US" sz="2000"/>
              <a:t>成员空闲时间段不同</a:t>
            </a:r>
            <a:endParaRPr lang="zh-CN" altLang="en-US" sz="2000"/>
          </a:p>
          <a:p>
            <a:r>
              <a:rPr lang="en-US" altLang="zh-CN" sz="2000"/>
              <a:t>		     </a:t>
            </a:r>
            <a:endParaRPr lang="en-US" altLang="zh-CN" sz="2000"/>
          </a:p>
          <a:p>
            <a:r>
              <a:rPr lang="en-US" altLang="zh-CN" sz="2000"/>
              <a:t>	</a:t>
            </a:r>
            <a:r>
              <a:rPr lang="zh-CN" altLang="en-US" sz="2000"/>
              <a:t>在原计划中某些时间节点有其他任务</a:t>
            </a:r>
            <a:endParaRPr lang="zh-CN" altLang="en-US" sz="2000"/>
          </a:p>
          <a:p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bldLvl="0" animBg="1"/>
      <p:bldP spid="85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2"/>
          <p:cNvSpPr txBox="1"/>
          <p:nvPr/>
        </p:nvSpPr>
        <p:spPr>
          <a:xfrm>
            <a:off x="1949751" y="3607769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中期工作</a:t>
            </a:r>
            <a:endParaRPr lang="zh-CN" alt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5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登录和帖子模块</a:t>
            </a:r>
            <a:endParaRPr lang="zh-CN" alt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 Placeholder 5"/>
          <p:cNvSpPr txBox="1"/>
          <p:nvPr/>
        </p:nvSpPr>
        <p:spPr>
          <a:xfrm>
            <a:off x="1295466" y="1072312"/>
            <a:ext cx="4053651" cy="330149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/>
              <a:t>计划调整</a:t>
            </a:r>
            <a:endParaRPr lang="zh-CN" altLang="en-US" sz="2400" dirty="0"/>
          </a:p>
        </p:txBody>
      </p:sp>
      <p:sp>
        <p:nvSpPr>
          <p:cNvPr id="5" name="Text Placeholder 13"/>
          <p:cNvSpPr txBox="1"/>
          <p:nvPr/>
        </p:nvSpPr>
        <p:spPr>
          <a:xfrm>
            <a:off x="1949751" y="3307165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/>
              <a:t>李嘉兴</a:t>
            </a:r>
            <a:endParaRPr lang="zh-CN" altLang="en-US" sz="1500" dirty="0"/>
          </a:p>
        </p:txBody>
      </p:sp>
      <p:sp>
        <p:nvSpPr>
          <p:cNvPr id="6" name="Text Placeholder 14"/>
          <p:cNvSpPr txBox="1"/>
          <p:nvPr/>
        </p:nvSpPr>
        <p:spPr>
          <a:xfrm>
            <a:off x="1949751" y="5032786"/>
            <a:ext cx="3399367" cy="84895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后期工作</a:t>
            </a:r>
            <a:endParaRPr lang="zh-CN" alt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5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评论和其他功能</a:t>
            </a:r>
            <a:endParaRPr lang="zh-CN" alt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 Placeholder 15"/>
          <p:cNvSpPr txBox="1"/>
          <p:nvPr/>
        </p:nvSpPr>
        <p:spPr>
          <a:xfrm>
            <a:off x="1949751" y="4788303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/>
              <a:t>史纬地</a:t>
            </a:r>
            <a:endParaRPr lang="zh-CN" altLang="en-US" sz="1500" dirty="0"/>
          </a:p>
        </p:txBody>
      </p:sp>
      <p:sp>
        <p:nvSpPr>
          <p:cNvPr id="8" name="Text Placeholder 16"/>
          <p:cNvSpPr txBox="1"/>
          <p:nvPr/>
        </p:nvSpPr>
        <p:spPr>
          <a:xfrm>
            <a:off x="1952625" y="2071370"/>
            <a:ext cx="3399155" cy="1235710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项目经理</a:t>
            </a:r>
            <a:endParaRPr lang="zh-CN" alt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5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前期工作</a:t>
            </a:r>
            <a:endParaRPr lang="zh-CN" alt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5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编写文档</a:t>
            </a:r>
            <a:r>
              <a:rPr lang="en-US" altLang="zh-CN" sz="15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endParaRPr lang="en-US" altLang="zh-CN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sz="15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协调和帮助其他成员完成工作</a:t>
            </a:r>
            <a:endParaRPr lang="zh-CN" altLang="en-US" sz="15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Placeholder 17"/>
          <p:cNvSpPr txBox="1"/>
          <p:nvPr/>
        </p:nvSpPr>
        <p:spPr>
          <a:xfrm>
            <a:off x="1952919" y="1823310"/>
            <a:ext cx="3399367" cy="507923"/>
          </a:xfrm>
          <a:prstGeom prst="rect">
            <a:avLst/>
          </a:prstGeom>
        </p:spPr>
        <p:txBody>
          <a:bodyPr lIns="121917" tIns="60958" rIns="121917" bIns="60958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500"/>
              <a:t>刘国锋</a:t>
            </a:r>
            <a:endParaRPr lang="zh-CN" altLang="en-US" sz="1500" dirty="0"/>
          </a:p>
        </p:txBody>
      </p:sp>
      <p:sp>
        <p:nvSpPr>
          <p:cNvPr id="10" name="Freeform 10"/>
          <p:cNvSpPr>
            <a:spLocks noChangeAspect="1" noEditPoints="1"/>
          </p:cNvSpPr>
          <p:nvPr/>
        </p:nvSpPr>
        <p:spPr bwMode="auto">
          <a:xfrm>
            <a:off x="1295467" y="3455145"/>
            <a:ext cx="360671" cy="359945"/>
          </a:xfrm>
          <a:custGeom>
            <a:avLst/>
            <a:gdLst>
              <a:gd name="T0" fmla="*/ 159 w 803"/>
              <a:gd name="T1" fmla="*/ 85 h 802"/>
              <a:gd name="T2" fmla="*/ 64 w 803"/>
              <a:gd name="T3" fmla="*/ 2 h 802"/>
              <a:gd name="T4" fmla="*/ 55 w 803"/>
              <a:gd name="T5" fmla="*/ 55 h 802"/>
              <a:gd name="T6" fmla="*/ 3 w 803"/>
              <a:gd name="T7" fmla="*/ 63 h 802"/>
              <a:gd name="T8" fmla="*/ 85 w 803"/>
              <a:gd name="T9" fmla="*/ 158 h 802"/>
              <a:gd name="T10" fmla="*/ 143 w 803"/>
              <a:gd name="T11" fmla="*/ 162 h 802"/>
              <a:gd name="T12" fmla="*/ 403 w 803"/>
              <a:gd name="T13" fmla="*/ 416 h 802"/>
              <a:gd name="T14" fmla="*/ 413 w 803"/>
              <a:gd name="T15" fmla="*/ 393 h 802"/>
              <a:gd name="T16" fmla="*/ 403 w 803"/>
              <a:gd name="T17" fmla="*/ 348 h 802"/>
              <a:gd name="T18" fmla="*/ 403 w 803"/>
              <a:gd name="T19" fmla="*/ 456 h 802"/>
              <a:gd name="T20" fmla="*/ 335 w 803"/>
              <a:gd name="T21" fmla="*/ 388 h 802"/>
              <a:gd name="T22" fmla="*/ 402 w 803"/>
              <a:gd name="T23" fmla="*/ 482 h 802"/>
              <a:gd name="T24" fmla="*/ 402 w 803"/>
              <a:gd name="T25" fmla="*/ 322 h 802"/>
              <a:gd name="T26" fmla="*/ 299 w 803"/>
              <a:gd name="T27" fmla="*/ 280 h 802"/>
              <a:gd name="T28" fmla="*/ 563 w 803"/>
              <a:gd name="T29" fmla="*/ 402 h 802"/>
              <a:gd name="T30" fmla="*/ 243 w 803"/>
              <a:gd name="T31" fmla="*/ 402 h 802"/>
              <a:gd name="T32" fmla="*/ 253 w 803"/>
              <a:gd name="T33" fmla="*/ 315 h 802"/>
              <a:gd name="T34" fmla="*/ 217 w 803"/>
              <a:gd name="T35" fmla="*/ 402 h 802"/>
              <a:gd name="T36" fmla="*/ 589 w 803"/>
              <a:gd name="T37" fmla="*/ 402 h 802"/>
              <a:gd name="T38" fmla="*/ 280 w 803"/>
              <a:gd name="T39" fmla="*/ 262 h 802"/>
              <a:gd name="T40" fmla="*/ 403 w 803"/>
              <a:gd name="T41" fmla="*/ 137 h 802"/>
              <a:gd name="T42" fmla="*/ 403 w 803"/>
              <a:gd name="T43" fmla="*/ 670 h 802"/>
              <a:gd name="T44" fmla="*/ 180 w 803"/>
              <a:gd name="T45" fmla="*/ 257 h 802"/>
              <a:gd name="T46" fmla="*/ 158 w 803"/>
              <a:gd name="T47" fmla="*/ 242 h 802"/>
              <a:gd name="T48" fmla="*/ 403 w 803"/>
              <a:gd name="T49" fmla="*/ 697 h 802"/>
              <a:gd name="T50" fmla="*/ 403 w 803"/>
              <a:gd name="T51" fmla="*/ 110 h 802"/>
              <a:gd name="T52" fmla="*/ 163 w 803"/>
              <a:gd name="T53" fmla="*/ 145 h 802"/>
              <a:gd name="T54" fmla="*/ 403 w 803"/>
              <a:gd name="T55" fmla="*/ 30 h 802"/>
              <a:gd name="T56" fmla="*/ 403 w 803"/>
              <a:gd name="T57" fmla="*/ 777 h 802"/>
              <a:gd name="T58" fmla="*/ 87 w 803"/>
              <a:gd name="T59" fmla="*/ 205 h 802"/>
              <a:gd name="T60" fmla="*/ 64 w 803"/>
              <a:gd name="T61" fmla="*/ 190 h 802"/>
              <a:gd name="T62" fmla="*/ 403 w 803"/>
              <a:gd name="T63" fmla="*/ 802 h 802"/>
              <a:gd name="T64" fmla="*/ 403 w 803"/>
              <a:gd name="T65" fmla="*/ 1 h 802"/>
              <a:gd name="T66" fmla="*/ 102 w 803"/>
              <a:gd name="T67" fmla="*/ 135 h 802"/>
              <a:gd name="T68" fmla="*/ 69 w 803"/>
              <a:gd name="T69" fmla="*/ 81 h 802"/>
              <a:gd name="T70" fmla="*/ 83 w 803"/>
              <a:gd name="T71" fmla="*/ 46 h 802"/>
              <a:gd name="T72" fmla="*/ 137 w 803"/>
              <a:gd name="T73" fmla="*/ 135 h 8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03" h="802">
                <a:moveTo>
                  <a:pt x="403" y="1"/>
                </a:moveTo>
                <a:cubicBezTo>
                  <a:pt x="314" y="1"/>
                  <a:pt x="228" y="31"/>
                  <a:pt x="159" y="85"/>
                </a:cubicBezTo>
                <a:lnTo>
                  <a:pt x="79" y="5"/>
                </a:lnTo>
                <a:cubicBezTo>
                  <a:pt x="75" y="1"/>
                  <a:pt x="69" y="0"/>
                  <a:pt x="64" y="2"/>
                </a:cubicBezTo>
                <a:cubicBezTo>
                  <a:pt x="59" y="5"/>
                  <a:pt x="55" y="10"/>
                  <a:pt x="55" y="15"/>
                </a:cubicBezTo>
                <a:lnTo>
                  <a:pt x="55" y="55"/>
                </a:lnTo>
                <a:lnTo>
                  <a:pt x="15" y="55"/>
                </a:lnTo>
                <a:cubicBezTo>
                  <a:pt x="10" y="55"/>
                  <a:pt x="5" y="59"/>
                  <a:pt x="3" y="63"/>
                </a:cubicBezTo>
                <a:cubicBezTo>
                  <a:pt x="0" y="68"/>
                  <a:pt x="2" y="75"/>
                  <a:pt x="5" y="78"/>
                </a:cubicBezTo>
                <a:lnTo>
                  <a:pt x="85" y="158"/>
                </a:lnTo>
                <a:cubicBezTo>
                  <a:pt x="88" y="161"/>
                  <a:pt x="92" y="162"/>
                  <a:pt x="95" y="162"/>
                </a:cubicBezTo>
                <a:lnTo>
                  <a:pt x="143" y="162"/>
                </a:lnTo>
                <a:lnTo>
                  <a:pt x="393" y="412"/>
                </a:lnTo>
                <a:cubicBezTo>
                  <a:pt x="395" y="415"/>
                  <a:pt x="399" y="416"/>
                  <a:pt x="403" y="416"/>
                </a:cubicBezTo>
                <a:cubicBezTo>
                  <a:pt x="407" y="416"/>
                  <a:pt x="409" y="415"/>
                  <a:pt x="413" y="412"/>
                </a:cubicBezTo>
                <a:cubicBezTo>
                  <a:pt x="418" y="407"/>
                  <a:pt x="418" y="398"/>
                  <a:pt x="413" y="393"/>
                </a:cubicBezTo>
                <a:lnTo>
                  <a:pt x="375" y="356"/>
                </a:lnTo>
                <a:cubicBezTo>
                  <a:pt x="383" y="351"/>
                  <a:pt x="392" y="348"/>
                  <a:pt x="403" y="348"/>
                </a:cubicBezTo>
                <a:cubicBezTo>
                  <a:pt x="433" y="348"/>
                  <a:pt x="457" y="372"/>
                  <a:pt x="457" y="402"/>
                </a:cubicBezTo>
                <a:cubicBezTo>
                  <a:pt x="457" y="432"/>
                  <a:pt x="433" y="456"/>
                  <a:pt x="403" y="456"/>
                </a:cubicBezTo>
                <a:cubicBezTo>
                  <a:pt x="373" y="456"/>
                  <a:pt x="349" y="432"/>
                  <a:pt x="349" y="402"/>
                </a:cubicBezTo>
                <a:cubicBezTo>
                  <a:pt x="349" y="395"/>
                  <a:pt x="343" y="388"/>
                  <a:pt x="335" y="388"/>
                </a:cubicBezTo>
                <a:cubicBezTo>
                  <a:pt x="328" y="388"/>
                  <a:pt x="322" y="395"/>
                  <a:pt x="322" y="402"/>
                </a:cubicBezTo>
                <a:cubicBezTo>
                  <a:pt x="322" y="446"/>
                  <a:pt x="358" y="482"/>
                  <a:pt x="402" y="482"/>
                </a:cubicBezTo>
                <a:cubicBezTo>
                  <a:pt x="445" y="482"/>
                  <a:pt x="482" y="446"/>
                  <a:pt x="482" y="402"/>
                </a:cubicBezTo>
                <a:cubicBezTo>
                  <a:pt x="482" y="358"/>
                  <a:pt x="445" y="322"/>
                  <a:pt x="402" y="322"/>
                </a:cubicBezTo>
                <a:cubicBezTo>
                  <a:pt x="384" y="322"/>
                  <a:pt x="368" y="327"/>
                  <a:pt x="355" y="336"/>
                </a:cubicBezTo>
                <a:lnTo>
                  <a:pt x="299" y="280"/>
                </a:lnTo>
                <a:cubicBezTo>
                  <a:pt x="328" y="255"/>
                  <a:pt x="364" y="242"/>
                  <a:pt x="403" y="242"/>
                </a:cubicBezTo>
                <a:cubicBezTo>
                  <a:pt x="492" y="242"/>
                  <a:pt x="563" y="313"/>
                  <a:pt x="563" y="402"/>
                </a:cubicBezTo>
                <a:cubicBezTo>
                  <a:pt x="563" y="491"/>
                  <a:pt x="492" y="562"/>
                  <a:pt x="403" y="562"/>
                </a:cubicBezTo>
                <a:cubicBezTo>
                  <a:pt x="314" y="562"/>
                  <a:pt x="243" y="491"/>
                  <a:pt x="243" y="402"/>
                </a:cubicBezTo>
                <a:cubicBezTo>
                  <a:pt x="243" y="379"/>
                  <a:pt x="248" y="355"/>
                  <a:pt x="259" y="332"/>
                </a:cubicBezTo>
                <a:cubicBezTo>
                  <a:pt x="263" y="326"/>
                  <a:pt x="259" y="317"/>
                  <a:pt x="253" y="315"/>
                </a:cubicBezTo>
                <a:cubicBezTo>
                  <a:pt x="247" y="311"/>
                  <a:pt x="238" y="315"/>
                  <a:pt x="235" y="321"/>
                </a:cubicBezTo>
                <a:cubicBezTo>
                  <a:pt x="223" y="347"/>
                  <a:pt x="217" y="375"/>
                  <a:pt x="217" y="402"/>
                </a:cubicBezTo>
                <a:cubicBezTo>
                  <a:pt x="217" y="505"/>
                  <a:pt x="300" y="588"/>
                  <a:pt x="403" y="588"/>
                </a:cubicBezTo>
                <a:cubicBezTo>
                  <a:pt x="505" y="588"/>
                  <a:pt x="589" y="505"/>
                  <a:pt x="589" y="402"/>
                </a:cubicBezTo>
                <a:cubicBezTo>
                  <a:pt x="589" y="300"/>
                  <a:pt x="505" y="216"/>
                  <a:pt x="403" y="216"/>
                </a:cubicBezTo>
                <a:cubicBezTo>
                  <a:pt x="358" y="216"/>
                  <a:pt x="314" y="232"/>
                  <a:pt x="280" y="262"/>
                </a:cubicBezTo>
                <a:lnTo>
                  <a:pt x="224" y="206"/>
                </a:lnTo>
                <a:cubicBezTo>
                  <a:pt x="273" y="161"/>
                  <a:pt x="337" y="137"/>
                  <a:pt x="403" y="137"/>
                </a:cubicBezTo>
                <a:cubicBezTo>
                  <a:pt x="550" y="137"/>
                  <a:pt x="669" y="257"/>
                  <a:pt x="669" y="404"/>
                </a:cubicBezTo>
                <a:cubicBezTo>
                  <a:pt x="669" y="550"/>
                  <a:pt x="549" y="670"/>
                  <a:pt x="403" y="670"/>
                </a:cubicBezTo>
                <a:cubicBezTo>
                  <a:pt x="255" y="670"/>
                  <a:pt x="137" y="550"/>
                  <a:pt x="137" y="404"/>
                </a:cubicBezTo>
                <a:cubicBezTo>
                  <a:pt x="137" y="351"/>
                  <a:pt x="152" y="301"/>
                  <a:pt x="180" y="257"/>
                </a:cubicBezTo>
                <a:cubicBezTo>
                  <a:pt x="184" y="251"/>
                  <a:pt x="183" y="242"/>
                  <a:pt x="177" y="239"/>
                </a:cubicBezTo>
                <a:cubicBezTo>
                  <a:pt x="170" y="235"/>
                  <a:pt x="162" y="236"/>
                  <a:pt x="158" y="242"/>
                </a:cubicBezTo>
                <a:cubicBezTo>
                  <a:pt x="127" y="290"/>
                  <a:pt x="109" y="346"/>
                  <a:pt x="109" y="404"/>
                </a:cubicBezTo>
                <a:cubicBezTo>
                  <a:pt x="109" y="565"/>
                  <a:pt x="240" y="697"/>
                  <a:pt x="403" y="697"/>
                </a:cubicBezTo>
                <a:cubicBezTo>
                  <a:pt x="565" y="697"/>
                  <a:pt x="697" y="566"/>
                  <a:pt x="697" y="404"/>
                </a:cubicBezTo>
                <a:cubicBezTo>
                  <a:pt x="697" y="241"/>
                  <a:pt x="565" y="110"/>
                  <a:pt x="403" y="110"/>
                </a:cubicBezTo>
                <a:cubicBezTo>
                  <a:pt x="329" y="110"/>
                  <a:pt x="259" y="137"/>
                  <a:pt x="205" y="187"/>
                </a:cubicBezTo>
                <a:lnTo>
                  <a:pt x="163" y="145"/>
                </a:lnTo>
                <a:lnTo>
                  <a:pt x="163" y="117"/>
                </a:lnTo>
                <a:cubicBezTo>
                  <a:pt x="230" y="61"/>
                  <a:pt x="315" y="30"/>
                  <a:pt x="403" y="30"/>
                </a:cubicBezTo>
                <a:cubicBezTo>
                  <a:pt x="609" y="30"/>
                  <a:pt x="777" y="197"/>
                  <a:pt x="777" y="404"/>
                </a:cubicBezTo>
                <a:cubicBezTo>
                  <a:pt x="777" y="610"/>
                  <a:pt x="609" y="777"/>
                  <a:pt x="403" y="777"/>
                </a:cubicBezTo>
                <a:cubicBezTo>
                  <a:pt x="197" y="777"/>
                  <a:pt x="29" y="610"/>
                  <a:pt x="29" y="404"/>
                </a:cubicBezTo>
                <a:cubicBezTo>
                  <a:pt x="29" y="334"/>
                  <a:pt x="49" y="265"/>
                  <a:pt x="87" y="205"/>
                </a:cubicBezTo>
                <a:cubicBezTo>
                  <a:pt x="90" y="199"/>
                  <a:pt x="89" y="190"/>
                  <a:pt x="83" y="186"/>
                </a:cubicBezTo>
                <a:cubicBezTo>
                  <a:pt x="77" y="182"/>
                  <a:pt x="68" y="184"/>
                  <a:pt x="64" y="190"/>
                </a:cubicBezTo>
                <a:cubicBezTo>
                  <a:pt x="24" y="254"/>
                  <a:pt x="3" y="327"/>
                  <a:pt x="3" y="402"/>
                </a:cubicBezTo>
                <a:cubicBezTo>
                  <a:pt x="3" y="622"/>
                  <a:pt x="183" y="802"/>
                  <a:pt x="403" y="802"/>
                </a:cubicBezTo>
                <a:cubicBezTo>
                  <a:pt x="623" y="802"/>
                  <a:pt x="803" y="622"/>
                  <a:pt x="803" y="402"/>
                </a:cubicBezTo>
                <a:cubicBezTo>
                  <a:pt x="803" y="181"/>
                  <a:pt x="623" y="1"/>
                  <a:pt x="403" y="1"/>
                </a:cubicBezTo>
                <a:close/>
                <a:moveTo>
                  <a:pt x="137" y="135"/>
                </a:moveTo>
                <a:lnTo>
                  <a:pt x="102" y="135"/>
                </a:lnTo>
                <a:lnTo>
                  <a:pt x="48" y="81"/>
                </a:lnTo>
                <a:lnTo>
                  <a:pt x="69" y="81"/>
                </a:lnTo>
                <a:cubicBezTo>
                  <a:pt x="77" y="81"/>
                  <a:pt x="83" y="75"/>
                  <a:pt x="83" y="67"/>
                </a:cubicBezTo>
                <a:lnTo>
                  <a:pt x="83" y="46"/>
                </a:lnTo>
                <a:lnTo>
                  <a:pt x="137" y="100"/>
                </a:lnTo>
                <a:lnTo>
                  <a:pt x="137" y="13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1" name="Freeform 34"/>
          <p:cNvSpPr>
            <a:spLocks noChangeAspect="1" noEditPoints="1"/>
          </p:cNvSpPr>
          <p:nvPr/>
        </p:nvSpPr>
        <p:spPr bwMode="auto">
          <a:xfrm>
            <a:off x="1296136" y="4936281"/>
            <a:ext cx="360000" cy="359945"/>
          </a:xfrm>
          <a:custGeom>
            <a:avLst/>
            <a:gdLst>
              <a:gd name="T0" fmla="*/ 682 w 800"/>
              <a:gd name="T1" fmla="*/ 118 h 813"/>
              <a:gd name="T2" fmla="*/ 400 w 800"/>
              <a:gd name="T3" fmla="*/ 0 h 813"/>
              <a:gd name="T4" fmla="*/ 117 w 800"/>
              <a:gd name="T5" fmla="*/ 118 h 813"/>
              <a:gd name="T6" fmla="*/ 0 w 800"/>
              <a:gd name="T7" fmla="*/ 400 h 813"/>
              <a:gd name="T8" fmla="*/ 117 w 800"/>
              <a:gd name="T9" fmla="*/ 683 h 813"/>
              <a:gd name="T10" fmla="*/ 400 w 800"/>
              <a:gd name="T11" fmla="*/ 800 h 813"/>
              <a:gd name="T12" fmla="*/ 682 w 800"/>
              <a:gd name="T13" fmla="*/ 683 h 813"/>
              <a:gd name="T14" fmla="*/ 800 w 800"/>
              <a:gd name="T15" fmla="*/ 400 h 813"/>
              <a:gd name="T16" fmla="*/ 682 w 800"/>
              <a:gd name="T17" fmla="*/ 118 h 813"/>
              <a:gd name="T18" fmla="*/ 673 w 800"/>
              <a:gd name="T19" fmla="*/ 658 h 813"/>
              <a:gd name="T20" fmla="*/ 612 w 800"/>
              <a:gd name="T21" fmla="*/ 596 h 813"/>
              <a:gd name="T22" fmla="*/ 773 w 800"/>
              <a:gd name="T23" fmla="*/ 435 h 813"/>
              <a:gd name="T24" fmla="*/ 673 w 800"/>
              <a:gd name="T25" fmla="*/ 658 h 813"/>
              <a:gd name="T26" fmla="*/ 417 w 800"/>
              <a:gd name="T27" fmla="*/ 400 h 813"/>
              <a:gd name="T28" fmla="*/ 675 w 800"/>
              <a:gd name="T29" fmla="*/ 143 h 813"/>
              <a:gd name="T30" fmla="*/ 740 w 800"/>
              <a:gd name="T31" fmla="*/ 238 h 813"/>
              <a:gd name="T32" fmla="*/ 738 w 800"/>
              <a:gd name="T33" fmla="*/ 238 h 813"/>
              <a:gd name="T34" fmla="*/ 497 w 800"/>
              <a:gd name="T35" fmla="*/ 479 h 813"/>
              <a:gd name="T36" fmla="*/ 417 w 800"/>
              <a:gd name="T37" fmla="*/ 400 h 813"/>
              <a:gd name="T38" fmla="*/ 412 w 800"/>
              <a:gd name="T39" fmla="*/ 25 h 813"/>
              <a:gd name="T40" fmla="*/ 538 w 800"/>
              <a:gd name="T41" fmla="*/ 51 h 813"/>
              <a:gd name="T42" fmla="*/ 412 w 800"/>
              <a:gd name="T43" fmla="*/ 178 h 813"/>
              <a:gd name="T44" fmla="*/ 412 w 800"/>
              <a:gd name="T45" fmla="*/ 25 h 813"/>
              <a:gd name="T46" fmla="*/ 412 w 800"/>
              <a:gd name="T47" fmla="*/ 211 h 813"/>
              <a:gd name="T48" fmla="*/ 562 w 800"/>
              <a:gd name="T49" fmla="*/ 61 h 813"/>
              <a:gd name="T50" fmla="*/ 657 w 800"/>
              <a:gd name="T51" fmla="*/ 126 h 813"/>
              <a:gd name="T52" fmla="*/ 412 w 800"/>
              <a:gd name="T53" fmla="*/ 371 h 813"/>
              <a:gd name="T54" fmla="*/ 412 w 800"/>
              <a:gd name="T55" fmla="*/ 211 h 813"/>
              <a:gd name="T56" fmla="*/ 748 w 800"/>
              <a:gd name="T57" fmla="*/ 261 h 813"/>
              <a:gd name="T58" fmla="*/ 775 w 800"/>
              <a:gd name="T59" fmla="*/ 398 h 813"/>
              <a:gd name="T60" fmla="*/ 595 w 800"/>
              <a:gd name="T61" fmla="*/ 578 h 813"/>
              <a:gd name="T62" fmla="*/ 513 w 800"/>
              <a:gd name="T63" fmla="*/ 496 h 813"/>
              <a:gd name="T64" fmla="*/ 748 w 800"/>
              <a:gd name="T65" fmla="*/ 261 h 813"/>
              <a:gd name="T66" fmla="*/ 133 w 800"/>
              <a:gd name="T67" fmla="*/ 666 h 813"/>
              <a:gd name="T68" fmla="*/ 23 w 800"/>
              <a:gd name="T69" fmla="*/ 400 h 813"/>
              <a:gd name="T70" fmla="*/ 133 w 800"/>
              <a:gd name="T71" fmla="*/ 134 h 813"/>
              <a:gd name="T72" fmla="*/ 387 w 800"/>
              <a:gd name="T73" fmla="*/ 24 h 813"/>
              <a:gd name="T74" fmla="*/ 387 w 800"/>
              <a:gd name="T75" fmla="*/ 205 h 813"/>
              <a:gd name="T76" fmla="*/ 387 w 800"/>
              <a:gd name="T77" fmla="*/ 205 h 813"/>
              <a:gd name="T78" fmla="*/ 387 w 800"/>
              <a:gd name="T79" fmla="*/ 399 h 813"/>
              <a:gd name="T80" fmla="*/ 391 w 800"/>
              <a:gd name="T81" fmla="*/ 408 h 813"/>
              <a:gd name="T82" fmla="*/ 391 w 800"/>
              <a:gd name="T83" fmla="*/ 408 h 813"/>
              <a:gd name="T84" fmla="*/ 488 w 800"/>
              <a:gd name="T85" fmla="*/ 505 h 813"/>
              <a:gd name="T86" fmla="*/ 488 w 800"/>
              <a:gd name="T87" fmla="*/ 505 h 813"/>
              <a:gd name="T88" fmla="*/ 488 w 800"/>
              <a:gd name="T89" fmla="*/ 505 h 813"/>
              <a:gd name="T90" fmla="*/ 657 w 800"/>
              <a:gd name="T91" fmla="*/ 674 h 813"/>
              <a:gd name="T92" fmla="*/ 133 w 800"/>
              <a:gd name="T93" fmla="*/ 666 h 8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13">
                <a:moveTo>
                  <a:pt x="682" y="118"/>
                </a:moveTo>
                <a:cubicBezTo>
                  <a:pt x="607" y="43"/>
                  <a:pt x="506" y="0"/>
                  <a:pt x="400" y="0"/>
                </a:cubicBezTo>
                <a:cubicBezTo>
                  <a:pt x="293" y="0"/>
                  <a:pt x="192" y="41"/>
                  <a:pt x="117" y="118"/>
                </a:cubicBezTo>
                <a:cubicBezTo>
                  <a:pt x="42" y="193"/>
                  <a:pt x="0" y="294"/>
                  <a:pt x="0" y="400"/>
                </a:cubicBezTo>
                <a:cubicBezTo>
                  <a:pt x="0" y="506"/>
                  <a:pt x="41" y="608"/>
                  <a:pt x="117" y="683"/>
                </a:cubicBezTo>
                <a:cubicBezTo>
                  <a:pt x="195" y="760"/>
                  <a:pt x="297" y="800"/>
                  <a:pt x="400" y="800"/>
                </a:cubicBezTo>
                <a:cubicBezTo>
                  <a:pt x="502" y="800"/>
                  <a:pt x="605" y="761"/>
                  <a:pt x="682" y="683"/>
                </a:cubicBezTo>
                <a:cubicBezTo>
                  <a:pt x="757" y="608"/>
                  <a:pt x="800" y="506"/>
                  <a:pt x="800" y="400"/>
                </a:cubicBezTo>
                <a:cubicBezTo>
                  <a:pt x="800" y="294"/>
                  <a:pt x="758" y="193"/>
                  <a:pt x="682" y="118"/>
                </a:cubicBezTo>
                <a:close/>
                <a:moveTo>
                  <a:pt x="673" y="658"/>
                </a:moveTo>
                <a:lnTo>
                  <a:pt x="612" y="596"/>
                </a:lnTo>
                <a:lnTo>
                  <a:pt x="773" y="435"/>
                </a:lnTo>
                <a:cubicBezTo>
                  <a:pt x="766" y="517"/>
                  <a:pt x="732" y="595"/>
                  <a:pt x="673" y="658"/>
                </a:cubicBezTo>
                <a:close/>
                <a:moveTo>
                  <a:pt x="417" y="400"/>
                </a:moveTo>
                <a:lnTo>
                  <a:pt x="675" y="143"/>
                </a:lnTo>
                <a:cubicBezTo>
                  <a:pt x="701" y="171"/>
                  <a:pt x="723" y="203"/>
                  <a:pt x="740" y="238"/>
                </a:cubicBezTo>
                <a:lnTo>
                  <a:pt x="738" y="238"/>
                </a:lnTo>
                <a:lnTo>
                  <a:pt x="497" y="479"/>
                </a:lnTo>
                <a:lnTo>
                  <a:pt x="417" y="400"/>
                </a:lnTo>
                <a:close/>
                <a:moveTo>
                  <a:pt x="412" y="25"/>
                </a:moveTo>
                <a:cubicBezTo>
                  <a:pt x="456" y="26"/>
                  <a:pt x="498" y="35"/>
                  <a:pt x="538" y="51"/>
                </a:cubicBezTo>
                <a:lnTo>
                  <a:pt x="412" y="178"/>
                </a:lnTo>
                <a:lnTo>
                  <a:pt x="412" y="25"/>
                </a:lnTo>
                <a:close/>
                <a:moveTo>
                  <a:pt x="412" y="211"/>
                </a:moveTo>
                <a:lnTo>
                  <a:pt x="562" y="61"/>
                </a:lnTo>
                <a:cubicBezTo>
                  <a:pt x="596" y="78"/>
                  <a:pt x="628" y="100"/>
                  <a:pt x="657" y="126"/>
                </a:cubicBezTo>
                <a:lnTo>
                  <a:pt x="412" y="371"/>
                </a:lnTo>
                <a:lnTo>
                  <a:pt x="412" y="211"/>
                </a:lnTo>
                <a:close/>
                <a:moveTo>
                  <a:pt x="748" y="261"/>
                </a:moveTo>
                <a:cubicBezTo>
                  <a:pt x="766" y="304"/>
                  <a:pt x="775" y="350"/>
                  <a:pt x="775" y="398"/>
                </a:cubicBezTo>
                <a:lnTo>
                  <a:pt x="595" y="578"/>
                </a:lnTo>
                <a:lnTo>
                  <a:pt x="513" y="496"/>
                </a:lnTo>
                <a:lnTo>
                  <a:pt x="748" y="261"/>
                </a:lnTo>
                <a:close/>
                <a:moveTo>
                  <a:pt x="133" y="666"/>
                </a:moveTo>
                <a:cubicBezTo>
                  <a:pt x="62" y="595"/>
                  <a:pt x="23" y="501"/>
                  <a:pt x="23" y="400"/>
                </a:cubicBezTo>
                <a:cubicBezTo>
                  <a:pt x="23" y="299"/>
                  <a:pt x="62" y="205"/>
                  <a:pt x="133" y="134"/>
                </a:cubicBezTo>
                <a:cubicBezTo>
                  <a:pt x="201" y="66"/>
                  <a:pt x="291" y="28"/>
                  <a:pt x="387" y="24"/>
                </a:cubicBezTo>
                <a:lnTo>
                  <a:pt x="387" y="205"/>
                </a:lnTo>
                <a:lnTo>
                  <a:pt x="387" y="205"/>
                </a:lnTo>
                <a:lnTo>
                  <a:pt x="387" y="399"/>
                </a:lnTo>
                <a:cubicBezTo>
                  <a:pt x="387" y="401"/>
                  <a:pt x="388" y="405"/>
                  <a:pt x="391" y="408"/>
                </a:cubicBezTo>
                <a:lnTo>
                  <a:pt x="391" y="408"/>
                </a:lnTo>
                <a:lnTo>
                  <a:pt x="488" y="505"/>
                </a:lnTo>
                <a:lnTo>
                  <a:pt x="488" y="505"/>
                </a:lnTo>
                <a:lnTo>
                  <a:pt x="488" y="505"/>
                </a:lnTo>
                <a:lnTo>
                  <a:pt x="657" y="674"/>
                </a:lnTo>
                <a:cubicBezTo>
                  <a:pt x="510" y="813"/>
                  <a:pt x="277" y="810"/>
                  <a:pt x="133" y="666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2" name="Freeform 11"/>
          <p:cNvSpPr>
            <a:spLocks noChangeAspect="1" noEditPoints="1"/>
          </p:cNvSpPr>
          <p:nvPr/>
        </p:nvSpPr>
        <p:spPr bwMode="auto">
          <a:xfrm>
            <a:off x="1296137" y="1971289"/>
            <a:ext cx="360339" cy="359945"/>
          </a:xfrm>
          <a:custGeom>
            <a:avLst/>
            <a:gdLst>
              <a:gd name="T0" fmla="*/ 480 w 800"/>
              <a:gd name="T1" fmla="*/ 240 h 800"/>
              <a:gd name="T2" fmla="*/ 426 w 800"/>
              <a:gd name="T3" fmla="*/ 494 h 800"/>
              <a:gd name="T4" fmla="*/ 399 w 800"/>
              <a:gd name="T5" fmla="*/ 494 h 800"/>
              <a:gd name="T6" fmla="*/ 412 w 800"/>
              <a:gd name="T7" fmla="*/ 214 h 800"/>
              <a:gd name="T8" fmla="*/ 506 w 800"/>
              <a:gd name="T9" fmla="*/ 228 h 800"/>
              <a:gd name="T10" fmla="*/ 492 w 800"/>
              <a:gd name="T11" fmla="*/ 428 h 800"/>
              <a:gd name="T12" fmla="*/ 604 w 800"/>
              <a:gd name="T13" fmla="*/ 529 h 800"/>
              <a:gd name="T14" fmla="*/ 632 w 800"/>
              <a:gd name="T15" fmla="*/ 576 h 800"/>
              <a:gd name="T16" fmla="*/ 652 w 800"/>
              <a:gd name="T17" fmla="*/ 576 h 800"/>
              <a:gd name="T18" fmla="*/ 624 w 800"/>
              <a:gd name="T19" fmla="*/ 529 h 800"/>
              <a:gd name="T20" fmla="*/ 102 w 800"/>
              <a:gd name="T21" fmla="*/ 190 h 800"/>
              <a:gd name="T22" fmla="*/ 54 w 800"/>
              <a:gd name="T23" fmla="*/ 319 h 800"/>
              <a:gd name="T24" fmla="*/ 586 w 800"/>
              <a:gd name="T25" fmla="*/ 319 h 800"/>
              <a:gd name="T26" fmla="*/ 400 w 800"/>
              <a:gd name="T27" fmla="*/ 79 h 800"/>
              <a:gd name="T28" fmla="*/ 559 w 800"/>
              <a:gd name="T29" fmla="*/ 319 h 800"/>
              <a:gd name="T30" fmla="*/ 79 w 800"/>
              <a:gd name="T31" fmla="*/ 319 h 800"/>
              <a:gd name="T32" fmla="*/ 102 w 800"/>
              <a:gd name="T33" fmla="*/ 190 h 800"/>
              <a:gd name="T34" fmla="*/ 294 w 800"/>
              <a:gd name="T35" fmla="*/ 520 h 800"/>
              <a:gd name="T36" fmla="*/ 347 w 800"/>
              <a:gd name="T37" fmla="*/ 26 h 800"/>
              <a:gd name="T38" fmla="*/ 361 w 800"/>
              <a:gd name="T39" fmla="*/ 534 h 800"/>
              <a:gd name="T40" fmla="*/ 375 w 800"/>
              <a:gd name="T41" fmla="*/ 14 h 800"/>
              <a:gd name="T42" fmla="*/ 281 w 800"/>
              <a:gd name="T43" fmla="*/ 0 h 800"/>
              <a:gd name="T44" fmla="*/ 267 w 800"/>
              <a:gd name="T45" fmla="*/ 520 h 800"/>
              <a:gd name="T46" fmla="*/ 226 w 800"/>
              <a:gd name="T47" fmla="*/ 106 h 800"/>
              <a:gd name="T48" fmla="*/ 132 w 800"/>
              <a:gd name="T49" fmla="*/ 120 h 800"/>
              <a:gd name="T50" fmla="*/ 146 w 800"/>
              <a:gd name="T51" fmla="*/ 428 h 800"/>
              <a:gd name="T52" fmla="*/ 160 w 800"/>
              <a:gd name="T53" fmla="*/ 134 h 800"/>
              <a:gd name="T54" fmla="*/ 214 w 800"/>
              <a:gd name="T55" fmla="*/ 494 h 800"/>
              <a:gd name="T56" fmla="*/ 241 w 800"/>
              <a:gd name="T57" fmla="*/ 494 h 800"/>
              <a:gd name="T58" fmla="*/ 226 w 800"/>
              <a:gd name="T59" fmla="*/ 106 h 800"/>
              <a:gd name="T60" fmla="*/ 686 w 800"/>
              <a:gd name="T61" fmla="*/ 592 h 800"/>
              <a:gd name="T62" fmla="*/ 676 w 800"/>
              <a:gd name="T63" fmla="*/ 589 h 800"/>
              <a:gd name="T64" fmla="*/ 629 w 800"/>
              <a:gd name="T65" fmla="*/ 630 h 800"/>
              <a:gd name="T66" fmla="*/ 648 w 800"/>
              <a:gd name="T67" fmla="*/ 649 h 800"/>
              <a:gd name="T68" fmla="*/ 760 w 800"/>
              <a:gd name="T69" fmla="*/ 704 h 800"/>
              <a:gd name="T70" fmla="*/ 760 w 800"/>
              <a:gd name="T71" fmla="*/ 761 h 800"/>
              <a:gd name="T72" fmla="*/ 546 w 800"/>
              <a:gd name="T73" fmla="*/ 604 h 800"/>
              <a:gd name="T74" fmla="*/ 528 w 800"/>
              <a:gd name="T75" fmla="*/ 622 h 800"/>
              <a:gd name="T76" fmla="*/ 732 w 800"/>
              <a:gd name="T77" fmla="*/ 800 h 800"/>
              <a:gd name="T78" fmla="*/ 800 w 800"/>
              <a:gd name="T79" fmla="*/ 732 h 800"/>
              <a:gd name="T80" fmla="*/ 640 w 800"/>
              <a:gd name="T81" fmla="*/ 320 h 800"/>
              <a:gd name="T82" fmla="*/ 401 w 800"/>
              <a:gd name="T83" fmla="*/ 24 h 800"/>
              <a:gd name="T84" fmla="*/ 614 w 800"/>
              <a:gd name="T85" fmla="*/ 320 h 800"/>
              <a:gd name="T86" fmla="*/ 26 w 800"/>
              <a:gd name="T87" fmla="*/ 320 h 800"/>
              <a:gd name="T88" fmla="*/ 239 w 800"/>
              <a:gd name="T89" fmla="*/ 24 h 800"/>
              <a:gd name="T90" fmla="*/ 0 w 800"/>
              <a:gd name="T91" fmla="*/ 320 h 800"/>
              <a:gd name="T92" fmla="*/ 640 w 800"/>
              <a:gd name="T93" fmla="*/ 32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00" h="800">
                <a:moveTo>
                  <a:pt x="480" y="414"/>
                </a:moveTo>
                <a:lnTo>
                  <a:pt x="480" y="240"/>
                </a:lnTo>
                <a:lnTo>
                  <a:pt x="426" y="240"/>
                </a:lnTo>
                <a:lnTo>
                  <a:pt x="426" y="494"/>
                </a:lnTo>
                <a:cubicBezTo>
                  <a:pt x="426" y="501"/>
                  <a:pt x="420" y="508"/>
                  <a:pt x="412" y="508"/>
                </a:cubicBezTo>
                <a:cubicBezTo>
                  <a:pt x="405" y="508"/>
                  <a:pt x="399" y="501"/>
                  <a:pt x="399" y="494"/>
                </a:cubicBezTo>
                <a:lnTo>
                  <a:pt x="399" y="228"/>
                </a:lnTo>
                <a:cubicBezTo>
                  <a:pt x="399" y="220"/>
                  <a:pt x="405" y="214"/>
                  <a:pt x="412" y="214"/>
                </a:cubicBezTo>
                <a:lnTo>
                  <a:pt x="492" y="214"/>
                </a:lnTo>
                <a:cubicBezTo>
                  <a:pt x="500" y="214"/>
                  <a:pt x="506" y="220"/>
                  <a:pt x="506" y="228"/>
                </a:cubicBezTo>
                <a:lnTo>
                  <a:pt x="506" y="414"/>
                </a:lnTo>
                <a:cubicBezTo>
                  <a:pt x="506" y="421"/>
                  <a:pt x="500" y="428"/>
                  <a:pt x="492" y="428"/>
                </a:cubicBezTo>
                <a:cubicBezTo>
                  <a:pt x="486" y="426"/>
                  <a:pt x="480" y="421"/>
                  <a:pt x="480" y="414"/>
                </a:cubicBezTo>
                <a:close/>
                <a:moveTo>
                  <a:pt x="604" y="529"/>
                </a:moveTo>
                <a:cubicBezTo>
                  <a:pt x="599" y="534"/>
                  <a:pt x="599" y="543"/>
                  <a:pt x="604" y="547"/>
                </a:cubicBezTo>
                <a:lnTo>
                  <a:pt x="632" y="576"/>
                </a:lnTo>
                <a:cubicBezTo>
                  <a:pt x="635" y="579"/>
                  <a:pt x="639" y="580"/>
                  <a:pt x="642" y="580"/>
                </a:cubicBezTo>
                <a:cubicBezTo>
                  <a:pt x="646" y="580"/>
                  <a:pt x="649" y="579"/>
                  <a:pt x="652" y="576"/>
                </a:cubicBezTo>
                <a:cubicBezTo>
                  <a:pt x="657" y="571"/>
                  <a:pt x="657" y="562"/>
                  <a:pt x="652" y="558"/>
                </a:cubicBezTo>
                <a:lnTo>
                  <a:pt x="624" y="529"/>
                </a:lnTo>
                <a:cubicBezTo>
                  <a:pt x="617" y="522"/>
                  <a:pt x="609" y="522"/>
                  <a:pt x="604" y="529"/>
                </a:cubicBezTo>
                <a:close/>
                <a:moveTo>
                  <a:pt x="102" y="190"/>
                </a:moveTo>
                <a:cubicBezTo>
                  <a:pt x="96" y="186"/>
                  <a:pt x="87" y="189"/>
                  <a:pt x="85" y="195"/>
                </a:cubicBezTo>
                <a:cubicBezTo>
                  <a:pt x="65" y="232"/>
                  <a:pt x="54" y="276"/>
                  <a:pt x="54" y="319"/>
                </a:cubicBezTo>
                <a:cubicBezTo>
                  <a:pt x="54" y="466"/>
                  <a:pt x="174" y="585"/>
                  <a:pt x="320" y="585"/>
                </a:cubicBezTo>
                <a:cubicBezTo>
                  <a:pt x="467" y="585"/>
                  <a:pt x="586" y="465"/>
                  <a:pt x="586" y="319"/>
                </a:cubicBezTo>
                <a:cubicBezTo>
                  <a:pt x="586" y="209"/>
                  <a:pt x="520" y="111"/>
                  <a:pt x="417" y="71"/>
                </a:cubicBezTo>
                <a:cubicBezTo>
                  <a:pt x="411" y="69"/>
                  <a:pt x="402" y="72"/>
                  <a:pt x="400" y="79"/>
                </a:cubicBezTo>
                <a:cubicBezTo>
                  <a:pt x="397" y="85"/>
                  <a:pt x="401" y="94"/>
                  <a:pt x="407" y="96"/>
                </a:cubicBezTo>
                <a:cubicBezTo>
                  <a:pt x="500" y="132"/>
                  <a:pt x="559" y="220"/>
                  <a:pt x="559" y="319"/>
                </a:cubicBezTo>
                <a:cubicBezTo>
                  <a:pt x="559" y="451"/>
                  <a:pt x="451" y="559"/>
                  <a:pt x="319" y="559"/>
                </a:cubicBezTo>
                <a:cubicBezTo>
                  <a:pt x="186" y="559"/>
                  <a:pt x="79" y="451"/>
                  <a:pt x="79" y="319"/>
                </a:cubicBezTo>
                <a:cubicBezTo>
                  <a:pt x="79" y="280"/>
                  <a:pt x="89" y="241"/>
                  <a:pt x="106" y="207"/>
                </a:cubicBezTo>
                <a:cubicBezTo>
                  <a:pt x="111" y="201"/>
                  <a:pt x="109" y="194"/>
                  <a:pt x="102" y="190"/>
                </a:cubicBezTo>
                <a:close/>
                <a:moveTo>
                  <a:pt x="280" y="534"/>
                </a:moveTo>
                <a:cubicBezTo>
                  <a:pt x="287" y="534"/>
                  <a:pt x="294" y="527"/>
                  <a:pt x="294" y="520"/>
                </a:cubicBezTo>
                <a:lnTo>
                  <a:pt x="294" y="26"/>
                </a:lnTo>
                <a:lnTo>
                  <a:pt x="347" y="26"/>
                </a:lnTo>
                <a:lnTo>
                  <a:pt x="347" y="520"/>
                </a:lnTo>
                <a:cubicBezTo>
                  <a:pt x="347" y="527"/>
                  <a:pt x="354" y="534"/>
                  <a:pt x="361" y="534"/>
                </a:cubicBezTo>
                <a:cubicBezTo>
                  <a:pt x="369" y="534"/>
                  <a:pt x="375" y="527"/>
                  <a:pt x="375" y="520"/>
                </a:cubicBezTo>
                <a:lnTo>
                  <a:pt x="375" y="14"/>
                </a:lnTo>
                <a:cubicBezTo>
                  <a:pt x="375" y="6"/>
                  <a:pt x="369" y="0"/>
                  <a:pt x="361" y="0"/>
                </a:cubicBezTo>
                <a:lnTo>
                  <a:pt x="281" y="0"/>
                </a:lnTo>
                <a:cubicBezTo>
                  <a:pt x="274" y="0"/>
                  <a:pt x="267" y="6"/>
                  <a:pt x="267" y="14"/>
                </a:cubicBezTo>
                <a:lnTo>
                  <a:pt x="267" y="520"/>
                </a:lnTo>
                <a:cubicBezTo>
                  <a:pt x="266" y="527"/>
                  <a:pt x="272" y="534"/>
                  <a:pt x="280" y="534"/>
                </a:cubicBezTo>
                <a:close/>
                <a:moveTo>
                  <a:pt x="226" y="106"/>
                </a:moveTo>
                <a:lnTo>
                  <a:pt x="146" y="106"/>
                </a:lnTo>
                <a:cubicBezTo>
                  <a:pt x="139" y="106"/>
                  <a:pt x="132" y="112"/>
                  <a:pt x="132" y="120"/>
                </a:cubicBezTo>
                <a:lnTo>
                  <a:pt x="132" y="414"/>
                </a:lnTo>
                <a:cubicBezTo>
                  <a:pt x="132" y="421"/>
                  <a:pt x="139" y="428"/>
                  <a:pt x="146" y="428"/>
                </a:cubicBezTo>
                <a:cubicBezTo>
                  <a:pt x="154" y="428"/>
                  <a:pt x="160" y="421"/>
                  <a:pt x="160" y="414"/>
                </a:cubicBezTo>
                <a:lnTo>
                  <a:pt x="160" y="134"/>
                </a:lnTo>
                <a:lnTo>
                  <a:pt x="214" y="134"/>
                </a:lnTo>
                <a:lnTo>
                  <a:pt x="214" y="494"/>
                </a:lnTo>
                <a:cubicBezTo>
                  <a:pt x="214" y="501"/>
                  <a:pt x="220" y="508"/>
                  <a:pt x="227" y="508"/>
                </a:cubicBezTo>
                <a:cubicBezTo>
                  <a:pt x="235" y="508"/>
                  <a:pt x="241" y="501"/>
                  <a:pt x="241" y="494"/>
                </a:cubicBezTo>
                <a:lnTo>
                  <a:pt x="241" y="120"/>
                </a:lnTo>
                <a:cubicBezTo>
                  <a:pt x="240" y="112"/>
                  <a:pt x="234" y="106"/>
                  <a:pt x="226" y="106"/>
                </a:cubicBezTo>
                <a:close/>
                <a:moveTo>
                  <a:pt x="780" y="686"/>
                </a:moveTo>
                <a:lnTo>
                  <a:pt x="686" y="592"/>
                </a:lnTo>
                <a:cubicBezTo>
                  <a:pt x="684" y="590"/>
                  <a:pt x="680" y="589"/>
                  <a:pt x="676" y="589"/>
                </a:cubicBezTo>
                <a:lnTo>
                  <a:pt x="676" y="589"/>
                </a:lnTo>
                <a:cubicBezTo>
                  <a:pt x="673" y="589"/>
                  <a:pt x="669" y="590"/>
                  <a:pt x="666" y="592"/>
                </a:cubicBezTo>
                <a:lnTo>
                  <a:pt x="629" y="630"/>
                </a:lnTo>
                <a:cubicBezTo>
                  <a:pt x="624" y="635"/>
                  <a:pt x="624" y="644"/>
                  <a:pt x="629" y="649"/>
                </a:cubicBezTo>
                <a:cubicBezTo>
                  <a:pt x="634" y="654"/>
                  <a:pt x="643" y="654"/>
                  <a:pt x="648" y="649"/>
                </a:cubicBezTo>
                <a:lnTo>
                  <a:pt x="676" y="620"/>
                </a:lnTo>
                <a:lnTo>
                  <a:pt x="760" y="704"/>
                </a:lnTo>
                <a:cubicBezTo>
                  <a:pt x="768" y="711"/>
                  <a:pt x="771" y="721"/>
                  <a:pt x="771" y="732"/>
                </a:cubicBezTo>
                <a:cubicBezTo>
                  <a:pt x="771" y="744"/>
                  <a:pt x="768" y="754"/>
                  <a:pt x="760" y="761"/>
                </a:cubicBezTo>
                <a:cubicBezTo>
                  <a:pt x="745" y="776"/>
                  <a:pt x="719" y="776"/>
                  <a:pt x="704" y="761"/>
                </a:cubicBezTo>
                <a:lnTo>
                  <a:pt x="546" y="604"/>
                </a:lnTo>
                <a:cubicBezTo>
                  <a:pt x="541" y="599"/>
                  <a:pt x="532" y="599"/>
                  <a:pt x="528" y="604"/>
                </a:cubicBezTo>
                <a:cubicBezTo>
                  <a:pt x="523" y="609"/>
                  <a:pt x="523" y="617"/>
                  <a:pt x="528" y="622"/>
                </a:cubicBezTo>
                <a:lnTo>
                  <a:pt x="685" y="780"/>
                </a:lnTo>
                <a:cubicBezTo>
                  <a:pt x="698" y="792"/>
                  <a:pt x="715" y="800"/>
                  <a:pt x="732" y="800"/>
                </a:cubicBezTo>
                <a:cubicBezTo>
                  <a:pt x="750" y="800"/>
                  <a:pt x="766" y="794"/>
                  <a:pt x="780" y="780"/>
                </a:cubicBezTo>
                <a:cubicBezTo>
                  <a:pt x="792" y="767"/>
                  <a:pt x="800" y="751"/>
                  <a:pt x="800" y="732"/>
                </a:cubicBezTo>
                <a:cubicBezTo>
                  <a:pt x="800" y="715"/>
                  <a:pt x="792" y="699"/>
                  <a:pt x="780" y="686"/>
                </a:cubicBezTo>
                <a:close/>
                <a:moveTo>
                  <a:pt x="640" y="320"/>
                </a:moveTo>
                <a:cubicBezTo>
                  <a:pt x="640" y="180"/>
                  <a:pt x="550" y="58"/>
                  <a:pt x="418" y="15"/>
                </a:cubicBezTo>
                <a:cubicBezTo>
                  <a:pt x="410" y="13"/>
                  <a:pt x="403" y="16"/>
                  <a:pt x="401" y="24"/>
                </a:cubicBezTo>
                <a:cubicBezTo>
                  <a:pt x="399" y="31"/>
                  <a:pt x="403" y="39"/>
                  <a:pt x="410" y="40"/>
                </a:cubicBezTo>
                <a:cubicBezTo>
                  <a:pt x="533" y="79"/>
                  <a:pt x="614" y="191"/>
                  <a:pt x="614" y="320"/>
                </a:cubicBezTo>
                <a:cubicBezTo>
                  <a:pt x="614" y="481"/>
                  <a:pt x="483" y="614"/>
                  <a:pt x="320" y="614"/>
                </a:cubicBezTo>
                <a:cubicBezTo>
                  <a:pt x="159" y="614"/>
                  <a:pt x="26" y="483"/>
                  <a:pt x="26" y="320"/>
                </a:cubicBezTo>
                <a:cubicBezTo>
                  <a:pt x="26" y="191"/>
                  <a:pt x="109" y="80"/>
                  <a:pt x="230" y="40"/>
                </a:cubicBezTo>
                <a:cubicBezTo>
                  <a:pt x="238" y="38"/>
                  <a:pt x="241" y="30"/>
                  <a:pt x="239" y="24"/>
                </a:cubicBezTo>
                <a:cubicBezTo>
                  <a:pt x="236" y="16"/>
                  <a:pt x="229" y="13"/>
                  <a:pt x="223" y="15"/>
                </a:cubicBezTo>
                <a:cubicBezTo>
                  <a:pt x="89" y="58"/>
                  <a:pt x="0" y="180"/>
                  <a:pt x="0" y="320"/>
                </a:cubicBezTo>
                <a:cubicBezTo>
                  <a:pt x="0" y="496"/>
                  <a:pt x="144" y="640"/>
                  <a:pt x="320" y="640"/>
                </a:cubicBezTo>
                <a:cubicBezTo>
                  <a:pt x="496" y="640"/>
                  <a:pt x="640" y="496"/>
                  <a:pt x="640" y="320"/>
                </a:cubicBezTo>
                <a:close/>
              </a:path>
            </a:pathLst>
          </a:custGeom>
          <a:solidFill>
            <a:schemeClr val="tx2">
              <a:lumMod val="50000"/>
            </a:schemeClr>
          </a:solidFill>
          <a:ln w="0">
            <a:noFill/>
            <a:prstDash val="solid"/>
            <a:round/>
          </a:ln>
        </p:spPr>
        <p:txBody>
          <a:bodyPr vert="horz" wrap="square" lIns="91424" tIns="45712" rIns="91424" bIns="45712" numCol="1" anchor="t" anchorCtr="0" compatLnSpc="1"/>
          <a:lstStyle/>
          <a:p>
            <a:pPr defTabSz="913765"/>
            <a:endParaRPr lang="en-US" sz="1200">
              <a:solidFill>
                <a:prstClr val="black"/>
              </a:solidFill>
              <a:latin typeface="Questrial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576053" y="-26918"/>
            <a:ext cx="4320480" cy="6911836"/>
          </a:xfrm>
          <a:prstGeom prst="rect">
            <a:avLst/>
          </a:prstGeom>
          <a:blipFill dpi="0" rotWithShape="1">
            <a:blip r:embed="rId1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50000" r="-50000"/>
            </a:stretch>
          </a:blipFill>
          <a:ln w="38100">
            <a:noFill/>
          </a:ln>
          <a:effectLst>
            <a:outerShdw blurRad="647700" dist="190500" dir="21540000" algn="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anchor="ctr"/>
          <a:lstStyle/>
          <a:p>
            <a:pPr algn="ctr">
              <a:defRPr/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 79"/>
          <p:cNvSpPr/>
          <p:nvPr/>
        </p:nvSpPr>
        <p:spPr>
          <a:xfrm rot="1400643">
            <a:off x="11187986" y="3651676"/>
            <a:ext cx="1798292" cy="598659"/>
          </a:xfrm>
          <a:prstGeom prst="rect">
            <a:avLst/>
          </a:prstGeom>
          <a:gradFill flip="none" rotWithShape="1">
            <a:gsLst>
              <a:gs pos="54000">
                <a:schemeClr val="bg1">
                  <a:lumMod val="65000"/>
                  <a:lumOff val="35000"/>
                  <a:alpha val="0"/>
                </a:schemeClr>
              </a:gs>
              <a:gs pos="0">
                <a:schemeClr val="accent1">
                  <a:alpha val="54000"/>
                  <a:lumMod val="65000"/>
                  <a:lumOff val="35000"/>
                </a:schemeClr>
              </a:gs>
              <a:gs pos="0">
                <a:schemeClr val="bg1">
                  <a:lumMod val="75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grpSp>
        <p:nvGrpSpPr>
          <p:cNvPr id="81" name="1"/>
          <p:cNvGrpSpPr/>
          <p:nvPr>
            <p:custDataLst>
              <p:tags r:id="rId1"/>
            </p:custDataLst>
          </p:nvPr>
        </p:nvGrpSpPr>
        <p:grpSpPr>
          <a:xfrm>
            <a:off x="-12254" y="0"/>
            <a:ext cx="827667" cy="1055811"/>
            <a:chOff x="0" y="-21236"/>
            <a:chExt cx="3311527" cy="4224338"/>
          </a:xfrm>
        </p:grpSpPr>
        <p:sp>
          <p:nvSpPr>
            <p:cNvPr id="82" name="1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1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4" name="1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5" name="PA_文本框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13812" y="245783"/>
            <a:ext cx="1233170" cy="535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121917" tIns="60958" rIns="121917" bIns="60958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sz="2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Git log</a:t>
            </a:r>
            <a:endParaRPr lang="en-US" altLang="zh-CN" sz="27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760" y="733425"/>
            <a:ext cx="6181725" cy="6124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bldLvl="0" animBg="1"/>
      <p:bldP spid="85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ḷ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ṧḻîdé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图片 206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$ḻidé" hidden="1"/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 rot="16200000">
            <a:off x="-1289434" y="1721098"/>
            <a:ext cx="5543967" cy="3415803"/>
            <a:chOff x="-379056" y="1311437"/>
            <a:chExt cx="6253842" cy="3853178"/>
          </a:xfrm>
        </p:grpSpPr>
        <p:sp>
          <p:nvSpPr>
            <p:cNvPr id="14" name="îs1iḍé"/>
            <p:cNvSpPr/>
            <p:nvPr userDrawn="1"/>
          </p:nvSpPr>
          <p:spPr>
            <a:xfrm rot="5772073">
              <a:off x="2102886" y="1311437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45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ïṧ1îḍê"/>
            <p:cNvSpPr/>
            <p:nvPr userDrawn="1"/>
          </p:nvSpPr>
          <p:spPr>
            <a:xfrm rot="17450176">
              <a:off x="-379056" y="1392715"/>
              <a:ext cx="3771900" cy="3771900"/>
            </a:xfrm>
            <a:prstGeom prst="ellipse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28294">
                  <a:schemeClr val="tx2">
                    <a:alpha val="33000"/>
                  </a:schemeClr>
                </a:gs>
                <a:gs pos="94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ïŝḻídè"/>
          <p:cNvSpPr/>
          <p:nvPr userDrawn="1"/>
        </p:nvSpPr>
        <p:spPr>
          <a:xfrm rot="1422970">
            <a:off x="10362709" y="2198486"/>
            <a:ext cx="1128930" cy="1128930"/>
          </a:xfrm>
          <a:prstGeom prst="ellipse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8294">
                <a:schemeClr val="bg2">
                  <a:alpha val="23000"/>
                </a:schemeClr>
              </a:gs>
              <a:gs pos="94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Placeholder 47"/>
          <p:cNvSpPr txBox="1"/>
          <p:nvPr/>
        </p:nvSpPr>
        <p:spPr>
          <a:xfrm>
            <a:off x="4554031" y="3512953"/>
            <a:ext cx="5062307" cy="15924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46"/>
          <p:cNvSpPr txBox="1"/>
          <p:nvPr/>
        </p:nvSpPr>
        <p:spPr>
          <a:xfrm>
            <a:off x="4752792" y="2884327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3600" dirty="0" smtClean="0"/>
              <a:t>风险管理计划</a:t>
            </a:r>
            <a:endParaRPr lang="zh-CN" altLang="en-US" sz="3600" dirty="0" smtClean="0"/>
          </a:p>
        </p:txBody>
      </p:sp>
      <p:sp>
        <p:nvSpPr>
          <p:cNvPr id="11" name="Text Placeholder 46"/>
          <p:cNvSpPr txBox="1"/>
          <p:nvPr/>
        </p:nvSpPr>
        <p:spPr>
          <a:xfrm>
            <a:off x="4752792" y="2027704"/>
            <a:ext cx="4330248" cy="6496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dirty="0" smtClean="0">
                <a:solidFill>
                  <a:schemeClr val="accent4"/>
                </a:solidFill>
              </a:rPr>
              <a:t>PART 03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gallery dir="l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99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9" grpId="0"/>
      <p:bldP spid="10" grpId="0"/>
      <p:bldP spid="11" grpId="0"/>
    </p:bldLst>
  </p:timing>
</p:sld>
</file>

<file path=ppt/tags/tag1.xml><?xml version="1.0" encoding="utf-8"?>
<p:tagLst xmlns:p="http://schemas.openxmlformats.org/presentationml/2006/main">
  <p:tag name="ISLIDE.THEME" val="https://www.islide.cc;"/>
</p:tagLst>
</file>

<file path=ppt/tags/tag10.xml><?xml version="1.0" encoding="utf-8"?>
<p:tagLst xmlns:p="http://schemas.openxmlformats.org/presentationml/2006/main">
  <p:tag name="PA" val="v3.0.0"/>
</p:tagLst>
</file>

<file path=ppt/tags/tag11.xml><?xml version="1.0" encoding="utf-8"?>
<p:tagLst xmlns:p="http://schemas.openxmlformats.org/presentationml/2006/main">
  <p:tag name="KSO_WM_UNIT_PLACING_PICTURE_USER_VIEWPORT" val="{&quot;height&quot;:8755,&quot;width&quot;:11539}"/>
</p:tagLst>
</file>

<file path=ppt/tags/tag12.xml><?xml version="1.0" encoding="utf-8"?>
<p:tagLst xmlns:p="http://schemas.openxmlformats.org/presentationml/2006/main">
  <p:tag name="PA" val="v3.0.0"/>
</p:tagLst>
</file>

<file path=ppt/tags/tag13.xml><?xml version="1.0" encoding="utf-8"?>
<p:tagLst xmlns:p="http://schemas.openxmlformats.org/presentationml/2006/main">
  <p:tag name="PA" val="v3.0.0"/>
</p:tagLst>
</file>

<file path=ppt/tags/tag14.xml><?xml version="1.0" encoding="utf-8"?>
<p:tagLst xmlns:p="http://schemas.openxmlformats.org/presentationml/2006/main">
  <p:tag name="PA" val="v3.0.0"/>
</p:tagLst>
</file>

<file path=ppt/tags/tag15.xml><?xml version="1.0" encoding="utf-8"?>
<p:tagLst xmlns:p="http://schemas.openxmlformats.org/presentationml/2006/main">
  <p:tag name="PA" val="v3.0.0"/>
</p:tagLst>
</file>

<file path=ppt/tags/tag16.xml><?xml version="1.0" encoding="utf-8"?>
<p:tagLst xmlns:p="http://schemas.openxmlformats.org/presentationml/2006/main">
  <p:tag name="THINKCELLSHAPEDONOTDELETE" val="thinkcellActiveDocDoNotDelete"/>
</p:tagLst>
</file>

<file path=ppt/tags/tag17.xml><?xml version="1.0" encoding="utf-8"?>
<p:tagLst xmlns:p="http://schemas.openxmlformats.org/presentationml/2006/main">
  <p:tag name="THINKCELLSHAPEDONOTDELETE" val="t1Smkff3fSzGMOuItfjj3Fw"/>
</p:tagLst>
</file>

<file path=ppt/tags/tag18.xml><?xml version="1.0" encoding="utf-8"?>
<p:tagLst xmlns:p="http://schemas.openxmlformats.org/presentationml/2006/main">
  <p:tag name="ISLIDE.THEME" val="https://www.islide.cc;https://www.islide.cc;"/>
</p:tagLst>
</file>

<file path=ppt/tags/tag19.xml><?xml version="1.0" encoding="utf-8"?>
<p:tagLst xmlns:p="http://schemas.openxmlformats.org/presentationml/2006/main">
  <p:tag name="PA" val="v3.0.0"/>
</p:tagLst>
</file>

<file path=ppt/tags/tag2.xml><?xml version="1.0" encoding="utf-8"?>
<p:tagLst xmlns:p="http://schemas.openxmlformats.org/presentationml/2006/main">
  <p:tag name="ISLIDE.THEME" val="https://www.islide.cc;https://www.islide.cc;"/>
</p:tagLst>
</file>

<file path=ppt/tags/tag20.xml><?xml version="1.0" encoding="utf-8"?>
<p:tagLst xmlns:p="http://schemas.openxmlformats.org/presentationml/2006/main">
  <p:tag name="PA" val="v3.0.0"/>
</p:tagLst>
</file>

<file path=ppt/tags/tag21.xml><?xml version="1.0" encoding="utf-8"?>
<p:tagLst xmlns:p="http://schemas.openxmlformats.org/presentationml/2006/main">
  <p:tag name="THINKCELLSHAPEDONOTDELETE" val="thinkcellActiveDocDoNotDelete"/>
</p:tagLst>
</file>

<file path=ppt/tags/tag22.xml><?xml version="1.0" encoding="utf-8"?>
<p:tagLst xmlns:p="http://schemas.openxmlformats.org/presentationml/2006/main">
  <p:tag name="THINKCELLSHAPEDONOTDELETE" val="t1Smkff3fSzGMOuItfjj3Fw"/>
</p:tagLst>
</file>

<file path=ppt/tags/tag23.xml><?xml version="1.0" encoding="utf-8"?>
<p:tagLst xmlns:p="http://schemas.openxmlformats.org/presentationml/2006/main">
  <p:tag name="ISLIDE.THEME" val="https://www.islide.cc;https://www.islide.cc;"/>
</p:tagLst>
</file>

<file path=ppt/tags/tag24.xml><?xml version="1.0" encoding="utf-8"?>
<p:tagLst xmlns:p="http://schemas.openxmlformats.org/presentationml/2006/main">
  <p:tag name="PA" val="v4.0.0"/>
</p:tagLst>
</file>

<file path=ppt/tags/tag25.xml><?xml version="1.0" encoding="utf-8"?>
<p:tagLst xmlns:p="http://schemas.openxmlformats.org/presentationml/2006/main">
  <p:tag name="PA" val="v4.0.0"/>
</p:tagLst>
</file>

<file path=ppt/tags/tag26.xml><?xml version="1.0" encoding="utf-8"?>
<p:tagLst xmlns:p="http://schemas.openxmlformats.org/presentationml/2006/main">
  <p:tag name="THINKCELLSHAPEDONOTDELETE" val="thinkcellActiveDocDoNotDelete"/>
</p:tagLst>
</file>

<file path=ppt/tags/tag27.xml><?xml version="1.0" encoding="utf-8"?>
<p:tagLst xmlns:p="http://schemas.openxmlformats.org/presentationml/2006/main">
  <p:tag name="THINKCELLSHAPEDONOTDELETE" val="t1Smkff3fSzGMOuItfjj3Fw"/>
</p:tagLst>
</file>

<file path=ppt/tags/tag28.xml><?xml version="1.0" encoding="utf-8"?>
<p:tagLst xmlns:p="http://schemas.openxmlformats.org/presentationml/2006/main">
  <p:tag name="ISLIDE.THEME" val="https://www.islide.cc;https://www.islide.cc;"/>
</p:tagLst>
</file>

<file path=ppt/tags/tag29.xml><?xml version="1.0" encoding="utf-8"?>
<p:tagLst xmlns:p="http://schemas.openxmlformats.org/presentationml/2006/main">
  <p:tag name="PA" val="v4.0.0"/>
</p:tagLst>
</file>

<file path=ppt/tags/tag3.xml><?xml version="1.0" encoding="utf-8"?>
<p:tagLst xmlns:p="http://schemas.openxmlformats.org/presentationml/2006/main">
  <p:tag name="THINKCELLSHAPEDONOTDELETE" val="thinkcellActiveDocDoNotDelete"/>
</p:tagLst>
</file>

<file path=ppt/tags/tag30.xml><?xml version="1.0" encoding="utf-8"?>
<p:tagLst xmlns:p="http://schemas.openxmlformats.org/presentationml/2006/main">
  <p:tag name="PA" val="v4.0.0"/>
</p:tagLst>
</file>

<file path=ppt/tags/tag31.xml><?xml version="1.0" encoding="utf-8"?>
<p:tagLst xmlns:p="http://schemas.openxmlformats.org/presentationml/2006/main">
  <p:tag name="PA" val="v4.0.0"/>
</p:tagLst>
</file>

<file path=ppt/tags/tag32.xml><?xml version="1.0" encoding="utf-8"?>
<p:tagLst xmlns:p="http://schemas.openxmlformats.org/presentationml/2006/main">
  <p:tag name="PA" val="v4.0.0"/>
</p:tagLst>
</file>

<file path=ppt/tags/tag33.xml><?xml version="1.0" encoding="utf-8"?>
<p:tagLst xmlns:p="http://schemas.openxmlformats.org/presentationml/2006/main">
  <p:tag name="PA" val="v4.0.0"/>
</p:tagLst>
</file>

<file path=ppt/tags/tag34.xml><?xml version="1.0" encoding="utf-8"?>
<p:tagLst xmlns:p="http://schemas.openxmlformats.org/presentationml/2006/main">
  <p:tag name="PA" val="v4.0.0"/>
</p:tagLst>
</file>

<file path=ppt/tags/tag35.xml><?xml version="1.0" encoding="utf-8"?>
<p:tagLst xmlns:p="http://schemas.openxmlformats.org/presentationml/2006/main">
  <p:tag name="THINKCELLSHAPEDONOTDELETE" val="thinkcellActiveDocDoNotDelete"/>
</p:tagLst>
</file>

<file path=ppt/tags/tag36.xml><?xml version="1.0" encoding="utf-8"?>
<p:tagLst xmlns:p="http://schemas.openxmlformats.org/presentationml/2006/main">
  <p:tag name="THINKCELLSHAPEDONOTDELETE" val="t1Smkff3fSzGMOuItfjj3Fw"/>
</p:tagLst>
</file>

<file path=ppt/tags/tag37.xml><?xml version="1.0" encoding="utf-8"?>
<p:tagLst xmlns:p="http://schemas.openxmlformats.org/presentationml/2006/main">
  <p:tag name="ISLIDE.THEME" val="https://www.islide.cc;https://www.islide.cc;"/>
</p:tagLst>
</file>

<file path=ppt/tags/tag38.xml><?xml version="1.0" encoding="utf-8"?>
<p:tagLst xmlns:p="http://schemas.openxmlformats.org/presentationml/2006/main">
  <p:tag name="PA" val="v4.0.0"/>
</p:tagLst>
</file>

<file path=ppt/tags/tag39.xml><?xml version="1.0" encoding="utf-8"?>
<p:tagLst xmlns:p="http://schemas.openxmlformats.org/presentationml/2006/main">
  <p:tag name="ISLIDE.THEME" val="https://www.islide.cc;"/>
</p:tagLst>
</file>

<file path=ppt/tags/tag4.xml><?xml version="1.0" encoding="utf-8"?>
<p:tagLst xmlns:p="http://schemas.openxmlformats.org/presentationml/2006/main">
  <p:tag name="THINKCELLSHAPEDONOTDELETE" val="t1Smkff3fSzGMOuItfjj3Fw"/>
</p:tagLst>
</file>

<file path=ppt/tags/tag40.xml><?xml version="1.0" encoding="utf-8"?>
<p:tagLst xmlns:p="http://schemas.openxmlformats.org/presentationml/2006/main">
  <p:tag name="ISPRING_ULTRA_SCORM_COURSE_ID" val="2D89F78D-9A59-4AA2-BC3F-23E01D72866C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OeJc0s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niXNL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OeJc0u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54lzSy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54lzS2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aWGeSz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aWGeS5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aWGeS7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amGeSyTg/xfEDAAAYxkAABcAAAB1bml2ZXJzYWwvdW5pdmVyc2FsLnBuZ+1XaVxT55o/isVOLSBqCrI7ttJFxKgBFJO4AOIom4QisouWyy7IIQYI0UtbBEXa3lvwgiESLAHCTkMwAUJF4NYYUFnCYqSCISSHJGAgIWSbg/bOb2a+zefhw/md8/zf9z3P+n/Oc/L9fU+ZfGT1EQAAJqe9Pc4BgBECADbe/NAYRox/4u+Gbxuunjt1AmgYsBHDwqbY4z7HAaC5aIs2+gNY/rcr3iFXAcC0Z+3a0J9SfQkALFdOexzHXYuQCs7QLwnH+1/rz+YA2GNVJ4ynP3Xbnr8b8bEH7vElhy83eVSctvmi4HNfj022f9n/1/s3HbYN52/e+mLgqGeNq0pJnKAFT4EThvAJ9uqFKwHshPqgoISRaCynNojtXFclLkvpCiEqx2Ppfhj1m8eb7bNhc648NK+1qLWeFafhshd7LaRPYOzMiFnMkfyCMyX7GFs2AkBdoG3qNsQUyUBkw4vdLiPbLSR3q5P3/PmMWZ2rzPiXwNoJb2Fvg0NyzAMHP5oHbAAADw/Y8a3m6+A6uA6ug+vgOrgOroPr4Dq4Dv4/BPdla6TMrwDg+tD/8UfhDS5gcZkf2RiRoxaOzBRhuzLnKvK+xk8RVShacrCgi0UGs9hSAIjqJDzlFzIHbrF0wu8sIsYSws5zR4/E6GQtgzCUZ2Mht0VEwu+QvMqSJ6XMM2qTUwSy5CwAaJ+gUXIyeV2Ee9Wp0UmhTF7rhdmOQgI+QCXeN8lp7KycFtMoySl/MBqS8Ux0jYhC0nu4poj9SKtDkr/5YR5KtCS9gkLn6KQpjvrFIlIYitJDMOhUznJNcARBWEBQ6M5xeYpvQEqhsGtVQv9qtlCB74zko70Gpo+0OalKONrLMxlVs3j2wHTJ3/12bzClvbqN7rtvqderOMxJNP0yCyw6LmDG6r7XvApIjbhVv2ZHvtU9wZUeE0cjRrL+RT3zVeYIAfEpmGMSxZXnqNh/GxKm2XhJNQX5EyL8y9R+YVP1DU278xM5yaBhHD8PjcTVh3ILCcvt1TcyedbYQSiD1f/PkLD+KmF8KPQWag5TiJYHnlRgX9dxlXGfdo9Xu8bbEd78qFxW3k2fxECjh/eA9hRhWVrWKU985cCt5CxfunE0qp0+ZPUA5D6NPzZhsiIhiwkOwSUMrvBHug5j9gwKX/0of5VweKHhep2mNqdhq41q/OZPzWFouz7HYJQ3BRvUvthnPbl/5yjayzfLlmEyI/LhjrgU9SsqqNP8lW8V/hSvjWEpku1/yEDl2HsrXMBI/GSOFXX6733R/872OmbyH6Ibr49galaWh4ktHfL4hXAad4xO6ad9iFqwz121uld0+cm1o8PXieqak7qsISJbhkybgKopUCor6aG5hYIQK13TtPW9pvMaGUppCU5i1zQtsxV1XZG7vjwRc53PKxtx/03h3ku2+ucdfM/hDlmXdUCzTRR/kHuDsJNrNnOALWSaTMAJfgGNgQ+TmM7P0fZmFexkICMw75GNQvV5MYu4H36pF2iJY+o02xAVyG5ollecywox+TSh6/4KCKoEKTsRAqFFQDNbxtowxkOSkA+HpLkhzIHmWmzZpDSXeLPgmeUfoOL7Iw8uCw4gdoB7s/B70XlBeft5u1xJNOqAfZ7bz2p3ROuFHBsMrk9lK+lIDempkuMSM28/4DdDadSNf6wuj4amMBrp/XWTZq3J5BiljC1v00QHc0Jwe2nhos9Y0tPSbQjEx5AeF2uC67e4lCeMKuqp1oXlQqlTw0TkowpjKcjBLRUuWP8YQItZQDcGlhw0G01wwDa22owNtsGJvGq73P5S1BaWELAooTe2iVIyfeYarK/zTHUWqw1Bgq67IGTTuuT8RUGBv8mzvqgksrDCscdtPi5uUpiaER/Jf+152ePx3WAjNbIRY2spGowctvsNWVwmZ5sDYA452aqJr3tFjoTrBfzHblzGQ6eyR3tG0Pb8GgtGEVZ/TXqVJFD/Agfe5Yw+O7Fzw69Lw4F+4eWRnNBZgnPn0gtJvmP5efTqXGWoM+2oZr61xLkyp5z/BRiCavQtUbSJlb11obFlLCdGoYIw4zKaMcxJcJdMkUsjNY055aqYGm69AlK96Rh4Eafs/SGbcwIHbOaj7d2XT6zwXKe0hoMGCf879a9D4a4ANNK8JIDEDaM+MVHhjRBUZYZZiYKEw2VnUSRt8vkc6lu1iEK5hzWe18wp+9e0InlGGqu5QVGh6wCrZjb4yghu8mgbc2NlVTPWxQckMp7GkZUaBHWjW7tM7ZZYWszl0chwqcwRV17nSRPEmHgrI8E5JJLiSr1oN/c1EMZKF7/RmhuheCWtSwPu8nt7D5I+8odGcdFIZzY9mfKUBbbtDEyacksJx91Wk5t9k/Df9d6svXy0UMeOmyJ7oV1YxJb8asC0IQtjWlaF5LhL0/kmx+R79ROBPtwN0pWl+zkyKrUD5rCjqOhGhk+Zcd+MQHPYwas7Pc9TSp10hCssaTYuURFHpd7WuRVHynrSqqur+72Yfi7miO7fwMH+6KFDs/j3XoCNlZraGmMOqt1p9ycS8nIp1iwzwT+smHubK64iOKAxAsupfstcmXBXAFui/H0tYKVw62obUY44boGoFw879UR9i/NRONq3nvT0FCt/30O9mAs3vym6IyX77ZsNSLoiPoJpeoXxLnh9Wtm7LHXKwPRIqGrxsxnknO1x/0CTNkizA1VV6kwbaPxtMVG/4+Jjb/IoCzXy+niMvotFPACNjldVsQQx7AR3vmdvB/mXtoSuOnUTrRQ7aO3Ra/iTRWLc/uHc5SKSdkbSSNJBkuZ+O/ajXDNMO0vaNulbbG7RFK7KtnHxicnBT4hhdrwK0crHUTwK7vYNxX7jzpntecjuCNP7CRMu+8s53UdNiRf03z0gpmsujda3+vjEuPepjkmmUIXEg3p0I7/GoSZu07iW+FP0/FTrnYLMRHjf9oDmBYpBGwuKyPjyb0+i/fkPry1O/36AkVg/FP7JQuv/rKBO/Sr0roImDt0P9/LcmefkZFgd2mc0o95eBOZtkta+z2W81SSS9MJ/CBMQQHk2jOMOIFGmOitTBGJ5bO5dvCsw+e2i8qyJH+aGWxi++JDuQZYoJrYjF1VFeLWiclurn+7MNZpqMln0UheTv7CrLfP2jRwynkCBeVgn56zsEwFDb4fuEEFNzDtPFUkNzdN3iwOQKTP+z/01NKVnDSWB3CxAXJpp4e6iUu22C/RjXrizEqy+tqe0+HUTz4n5siVzsdciWN6pshM9vTqIxqfdtYZGtoSpssdPqbLDaBEO/e7uAi0oKoFdPy+HGjmYZQvyGZNvXE1kEN7bqVW7xQfl3aA4lTg8CD2FRhyyYJK+pI1Ii+Be7AKyizWVprm1in7axyhSYs85p0DNg5wIO9mhfbS+8pmOZtJQt5Wk2b8oP5mUuPvLPcsfzK+a9h6wkgwQFTxXv+FBrtrs6EK3pEsjS9hcH6Zh3TgULCl31syVF5UN37rQ6Z2hcOncsxaob2IXDUH3Tr3vmGx4/GEKLNgrPOo081nS4LxyMgVLKEk3/b72sdDh14GykhpYY5d6ll48kz1n/DysJqtrvjILY3cCLwASVW+5zsz/1vWXhvyYcNenXkyD6pkR5lt+sf62WJjmKkgPZNvwu5K38n5mibgYlmhm15ohye8GAcbyeVATNVp/tU7SiCYrm2jHcWc9epdrrD2u/iJTtxTJ1Nc+FIBGTWXOHO2B1Zxewp8fr1VY2SSxySwAKTYl1cr9926u4MqD3LTibOhPM2f4K58F8Z/DbGTTYyRs/ljMcJKhLlRk2Ql/raRK+Rk4v349GZHDOVIGf5/ZMUgk1K5SM3Rx44T7T9TPTagPz63l1pY2jnYcPJe593MAq0FFtDZ+IGgbZIF3eCF62Uv3Lweg/ovsjlvqNT5eAhi3v0/SL+Rh68oJs//I6H7CkEqZU13xAO9nGQtqUML+nCQ9iCgJf2eW5ozBUJAg2GeIWQrRFs3wW4b0pB3QvC1CxIjAOzVjDerBUIOrNMQpFEov+UBLvcM/+ti5hvW01e2THdcjbTSqrzJ2WtgpHF3yrh1Mlle7FZm1EDNexlKIGW8FBRo5h1N48/V07y1H7nvWAIAoqDP66u3oZqh94XxPbZt4a0qf1BYh9Je72T2Ke9Vb510tDx6OtgdZHxfk2eesvGn6odTxc+B6DFjel80ew4dd60wxYHwRCP4tfiRJ94ZzvRGLcn/f/wAgLOV/zd8/boFH63B3I3iiLpPkb8FqF066b/+XoFsK/C+BbvDB1MMHlEG2AUOnccNLUwY9M3wrvFqzGn22pJJaZU/Spi7rVFPMr+CRHueMc9UeqP/asNk8bFOh9WHvr+GzwGlPX4+GE1F//U9QSwMEFAACAAgAamGeS3Br3rpLAAAAagAAABsAAAB1bml2ZXJzYWwvdW5pdmVyc2FsLnBuZy54bWyzsa/IzVEoSy0qzszPs1Uy1DNQsrfj5bIpKEoty0wtV6gAigEFIUBJoRLINUJwyzNTSjJslczNTBFiGamZ6Rkltkqm5iZwQX2gkQBQSwECAAAUAAIACADniXNLFQ6tKGQEAAAHEQAAHQAAAAAAAAABAAAAAAAAAAAAdW5pdmVyc2FsL2NvbW1vbl9tZXNzYWdlcy5sbmdQSwECAAAUAAIACADniXNLCH4LIykDAACGDAAAJwAAAAAAAAABAAAAAACfBAAAdW5pdmVyc2FsL2ZsYXNoX3B1Ymxpc2hpbmdfc2V0dGluZ3MueG1sUEsBAgAAFAACAAgA54lzS7X8CWS6AgAAVQoAACEAAAAAAAAAAQAAAAAADQgAAHVuaXZlcnNhbC9mbGFzaF9za2luX3NldHRpbmdzLnhtbFBLAQIAABQAAgAIAOeJc0sqlg9n/gIAAJcLAAAmAAAAAAAAAAEAAAAAAAYLAAB1bml2ZXJzYWwvaHRtbF9wdWJsaXNoaW5nX3NldHRpbmdzLnhtbFBLAQIAABQAAgAIAOeJc0tocVKRmgEAAB8GAAAfAAAAAAAAAAEAAAAAAEgOAAB1bml2ZXJzYWwvaHRtbF9za2luX3NldHRpbmdzLmpzUEsBAgAAFAACAAgAaWGeSz08L9HBAAAA5QEAABoAAAAAAAAAAQAAAAAAHxAAAHVuaXZlcnNhbC9pMThuX3ByZXNldHMueG1sUEsBAgAAFAACAAgAaWGeS5r5lmRrAAAAawAAABwAAAAAAAAAAQAAAAAAGBEAAHVuaXZlcnNhbC9sb2NhbF9zZXR0aW5ncy54bWxQSwECAAAUAAIACABElFdHI7RO+/sCAACwCAAAFAAAAAAAAAABAAAAAAC9EQAAdW5pdmVyc2FsL3BsYXllci54bWxQSwECAAAUAAIACABpYZ5LsIcj9GwBAAD3AgAAKQAAAAAAAAABAAAAAADqFAAAdW5pdmVyc2FsL3NraW5fY3VzdG9taXphdGlvbl9zZXR0aW5ncy54bWxQSwECAAAUAAIACABqYZ5LJOD/F8QMAABjGQAAFwAAAAAAAAAAAAAAAACdFgAAdW5pdmVyc2FsL3VuaXZlcnNhbC5wbmdQSwECAAAUAAIACABqYZ5LcGveuksAAABqAAAAGwAAAAAAAAABAAAAAACWIwAAdW5pdmVyc2FsL3VuaXZlcnNhbC5wbmcueG1sUEsFBgAAAAALAAsASQMAABokAAAAAA=="/>
  <p:tag name="ISPRING_PRESENTATION_TITLE" val="天空蓝悬浮渐变工作汇报总结PPT模板"/>
</p:tagLst>
</file>

<file path=ppt/tags/tag5.xml><?xml version="1.0" encoding="utf-8"?>
<p:tagLst xmlns:p="http://schemas.openxmlformats.org/presentationml/2006/main">
  <p:tag name="ISLIDE.THEME" val="https://www.islide.cc;https://www.islide.cc;"/>
</p:tagLst>
</file>

<file path=ppt/tags/tag6.xml><?xml version="1.0" encoding="utf-8"?>
<p:tagLst xmlns:p="http://schemas.openxmlformats.org/presentationml/2006/main">
  <p:tag name="THINKCELLSHAPEDONOTDELETE" val="thinkcellActiveDocDoNotDelete"/>
</p:tagLst>
</file>

<file path=ppt/tags/tag7.xml><?xml version="1.0" encoding="utf-8"?>
<p:tagLst xmlns:p="http://schemas.openxmlformats.org/presentationml/2006/main">
  <p:tag name="THINKCELLSHAPEDONOTDELETE" val="t1Smkff3fSzGMOuItfjj3Fw"/>
</p:tagLst>
</file>

<file path=ppt/tags/tag8.xml><?xml version="1.0" encoding="utf-8"?>
<p:tagLst xmlns:p="http://schemas.openxmlformats.org/presentationml/2006/main">
  <p:tag name="ISLIDE.THEME" val="https://www.islide.cc;https://www.islide.cc;"/>
</p:tagLst>
</file>

<file path=ppt/tags/tag9.xml><?xml version="1.0" encoding="utf-8"?>
<p:tagLst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Theme">
  <a:themeElements>
    <a:clrScheme name="自定义 130">
      <a:dk1>
        <a:sysClr val="windowText" lastClr="000000"/>
      </a:dk1>
      <a:lt1>
        <a:sysClr val="window" lastClr="FFFFFF"/>
      </a:lt1>
      <a:dk2>
        <a:srgbClr val="C6D9F0"/>
      </a:dk2>
      <a:lt2>
        <a:srgbClr val="8DB3E2"/>
      </a:lt2>
      <a:accent1>
        <a:srgbClr val="80AADF"/>
      </a:accent1>
      <a:accent2>
        <a:srgbClr val="C4C7CB"/>
      </a:accent2>
      <a:accent3>
        <a:srgbClr val="5D626A"/>
      </a:accent3>
      <a:accent4>
        <a:srgbClr val="548DD4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984</Words>
  <Application>WPS 演示</Application>
  <PresentationFormat>自定义</PresentationFormat>
  <Paragraphs>167</Paragraphs>
  <Slides>20</Slides>
  <Notes>24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6</vt:i4>
      </vt:variant>
      <vt:variant>
        <vt:lpstr>幻灯片标题</vt:lpstr>
      </vt:variant>
      <vt:variant>
        <vt:i4>20</vt:i4>
      </vt:variant>
    </vt:vector>
  </HeadingPairs>
  <TitlesOfParts>
    <vt:vector size="40" baseType="lpstr">
      <vt:lpstr>Arial</vt:lpstr>
      <vt:lpstr>宋体</vt:lpstr>
      <vt:lpstr>Wingdings</vt:lpstr>
      <vt:lpstr>Work Sans</vt:lpstr>
      <vt:lpstr>Segoe Print</vt:lpstr>
      <vt:lpstr>微软雅黑</vt:lpstr>
      <vt:lpstr>Questrial</vt:lpstr>
      <vt:lpstr>等线</vt:lpstr>
      <vt:lpstr>Calibri</vt:lpstr>
      <vt:lpstr>Arial Unicode MS</vt:lpstr>
      <vt:lpstr>Calibri</vt:lpstr>
      <vt:lpstr>Bookman Old Style</vt:lpstr>
      <vt:lpstr>Calibri Light</vt:lpstr>
      <vt:lpstr>Office Theme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TCLayout.ActiveDocument.1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天空蓝悬浮渐变工作汇报总结PPT模板</dc:title>
  <dc:creator/>
  <cp:lastModifiedBy>I see the light</cp:lastModifiedBy>
  <cp:revision>178</cp:revision>
  <dcterms:created xsi:type="dcterms:W3CDTF">2017-08-18T03:02:00Z</dcterms:created>
  <dcterms:modified xsi:type="dcterms:W3CDTF">2022-06-02T04:21:54Z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ICV">
    <vt:lpwstr>FBA92F2965D547309029F7393B1CB2B8</vt:lpwstr>
  </property>
</Properties>
</file>

<file path=docProps/thumbnail.jpeg>
</file>